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5321AA-E238-6C35-7844-88E2E77EE7A1}" v="260" dt="2025-08-06T08:34:36.883"/>
    <p1510:client id="{A44C1BED-8492-0181-8C96-7C9CCD793741}" v="787" dt="2025-08-05T18:57:41.3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158262-B0E7-4D47-87C9-D84531E74B6D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87BE98AE-BC96-45EA-8A98-A3877AD50CCB}">
      <dgm:prSet/>
      <dgm:spPr/>
      <dgm:t>
        <a:bodyPr/>
        <a:lstStyle/>
        <a:p>
          <a:r>
            <a:rPr lang="en-US" b="1" dirty="0"/>
            <a:t>Goal:</a:t>
          </a:r>
          <a:r>
            <a:rPr lang="en-US" dirty="0"/>
            <a:t> Enable real-time vehicle tracking, engine diagnostics, and cargo monitoring.</a:t>
          </a:r>
        </a:p>
      </dgm:t>
    </dgm:pt>
    <dgm:pt modelId="{9DFB7C4F-FD90-4FD4-9ADD-58F43C5663C8}" type="parTrans" cxnId="{0A4EF839-47C1-4AB0-8F38-22653A1303F0}">
      <dgm:prSet/>
      <dgm:spPr/>
      <dgm:t>
        <a:bodyPr/>
        <a:lstStyle/>
        <a:p>
          <a:endParaRPr lang="en-US"/>
        </a:p>
      </dgm:t>
    </dgm:pt>
    <dgm:pt modelId="{C5AEF42D-DBD6-4838-BF0A-8EABACD87F47}" type="sibTrans" cxnId="{0A4EF839-47C1-4AB0-8F38-22653A1303F0}">
      <dgm:prSet/>
      <dgm:spPr/>
      <dgm:t>
        <a:bodyPr/>
        <a:lstStyle/>
        <a:p>
          <a:endParaRPr lang="en-US"/>
        </a:p>
      </dgm:t>
    </dgm:pt>
    <dgm:pt modelId="{9402188E-B230-4874-BB2D-7AE18DD46636}">
      <dgm:prSet/>
      <dgm:spPr/>
      <dgm:t>
        <a:bodyPr/>
        <a:lstStyle/>
        <a:p>
          <a:r>
            <a:rPr lang="en-US" b="1" dirty="0"/>
            <a:t>Problem Statement:</a:t>
          </a:r>
          <a:r>
            <a:rPr lang="en-US" dirty="0"/>
            <a:t> Logistics companies lack unified, real-time visibility across fleets.</a:t>
          </a:r>
        </a:p>
      </dgm:t>
    </dgm:pt>
    <dgm:pt modelId="{AF2D2C49-1480-4A2A-9CAF-D2E8553524FC}" type="parTrans" cxnId="{24ACE268-020C-4DBA-BA88-BE3FBA17765D}">
      <dgm:prSet/>
      <dgm:spPr/>
      <dgm:t>
        <a:bodyPr/>
        <a:lstStyle/>
        <a:p>
          <a:endParaRPr lang="en-US"/>
        </a:p>
      </dgm:t>
    </dgm:pt>
    <dgm:pt modelId="{7CE90427-BB48-48CE-8E90-1DA9C55908DD}" type="sibTrans" cxnId="{24ACE268-020C-4DBA-BA88-BE3FBA17765D}">
      <dgm:prSet/>
      <dgm:spPr/>
      <dgm:t>
        <a:bodyPr/>
        <a:lstStyle/>
        <a:p>
          <a:endParaRPr lang="en-US"/>
        </a:p>
      </dgm:t>
    </dgm:pt>
    <dgm:pt modelId="{8F2E3EA4-DE0F-49BC-AB8E-1057A4413007}">
      <dgm:prSet/>
      <dgm:spPr/>
      <dgm:t>
        <a:bodyPr/>
        <a:lstStyle/>
        <a:p>
          <a:r>
            <a:rPr lang="en-US" b="1" dirty="0"/>
            <a:t>Proposed Solution:</a:t>
          </a:r>
          <a:r>
            <a:rPr lang="en-US" dirty="0"/>
            <a:t> IoT-enabled smart tracking with edge-cloud integration.</a:t>
          </a:r>
        </a:p>
      </dgm:t>
    </dgm:pt>
    <dgm:pt modelId="{649F2A45-B542-45C0-BE9E-159DA6CEACE7}" type="parTrans" cxnId="{05AA7EA0-8CE8-46A9-BEA1-FF2794392637}">
      <dgm:prSet/>
      <dgm:spPr/>
      <dgm:t>
        <a:bodyPr/>
        <a:lstStyle/>
        <a:p>
          <a:endParaRPr lang="en-US"/>
        </a:p>
      </dgm:t>
    </dgm:pt>
    <dgm:pt modelId="{CD1F9B9F-CCDB-46C1-869E-441C15513AF4}" type="sibTrans" cxnId="{05AA7EA0-8CE8-46A9-BEA1-FF2794392637}">
      <dgm:prSet/>
      <dgm:spPr/>
      <dgm:t>
        <a:bodyPr/>
        <a:lstStyle/>
        <a:p>
          <a:endParaRPr lang="en-US"/>
        </a:p>
      </dgm:t>
    </dgm:pt>
    <dgm:pt modelId="{662013E3-C61E-4382-AE7D-9F1D7A4E8F93}" type="pres">
      <dgm:prSet presAssocID="{66158262-B0E7-4D47-87C9-D84531E74B6D}" presName="linear" presStyleCnt="0">
        <dgm:presLayoutVars>
          <dgm:animLvl val="lvl"/>
          <dgm:resizeHandles val="exact"/>
        </dgm:presLayoutVars>
      </dgm:prSet>
      <dgm:spPr/>
    </dgm:pt>
    <dgm:pt modelId="{0B1E3A62-F465-420B-B7B6-F6B32726B0C4}" type="pres">
      <dgm:prSet presAssocID="{87BE98AE-BC96-45EA-8A98-A3877AD50CC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B417AFA-50DB-4EB4-8DE9-668405B861E6}" type="pres">
      <dgm:prSet presAssocID="{C5AEF42D-DBD6-4838-BF0A-8EABACD87F47}" presName="spacer" presStyleCnt="0"/>
      <dgm:spPr/>
    </dgm:pt>
    <dgm:pt modelId="{A0BB2264-67EB-4D00-B743-4805025909AB}" type="pres">
      <dgm:prSet presAssocID="{9402188E-B230-4874-BB2D-7AE18DD4663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89E41BF-FEF3-43BA-BB18-5362CC19EC22}" type="pres">
      <dgm:prSet presAssocID="{7CE90427-BB48-48CE-8E90-1DA9C55908DD}" presName="spacer" presStyleCnt="0"/>
      <dgm:spPr/>
    </dgm:pt>
    <dgm:pt modelId="{DE96B42C-0B2D-4CF1-AC9D-7542683C414C}" type="pres">
      <dgm:prSet presAssocID="{8F2E3EA4-DE0F-49BC-AB8E-1057A441300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F23BC07-8211-47B1-9891-D218D76E0EF9}" type="presOf" srcId="{66158262-B0E7-4D47-87C9-D84531E74B6D}" destId="{662013E3-C61E-4382-AE7D-9F1D7A4E8F93}" srcOrd="0" destOrd="0" presId="urn:microsoft.com/office/officeart/2005/8/layout/vList2"/>
    <dgm:cxn modelId="{0A4EF839-47C1-4AB0-8F38-22653A1303F0}" srcId="{66158262-B0E7-4D47-87C9-D84531E74B6D}" destId="{87BE98AE-BC96-45EA-8A98-A3877AD50CCB}" srcOrd="0" destOrd="0" parTransId="{9DFB7C4F-FD90-4FD4-9ADD-58F43C5663C8}" sibTransId="{C5AEF42D-DBD6-4838-BF0A-8EABACD87F47}"/>
    <dgm:cxn modelId="{24ACE268-020C-4DBA-BA88-BE3FBA17765D}" srcId="{66158262-B0E7-4D47-87C9-D84531E74B6D}" destId="{9402188E-B230-4874-BB2D-7AE18DD46636}" srcOrd="1" destOrd="0" parTransId="{AF2D2C49-1480-4A2A-9CAF-D2E8553524FC}" sibTransId="{7CE90427-BB48-48CE-8E90-1DA9C55908DD}"/>
    <dgm:cxn modelId="{13D4B86F-CCE3-46C6-A3B1-B6EF7D5145DD}" type="presOf" srcId="{87BE98AE-BC96-45EA-8A98-A3877AD50CCB}" destId="{0B1E3A62-F465-420B-B7B6-F6B32726B0C4}" srcOrd="0" destOrd="0" presId="urn:microsoft.com/office/officeart/2005/8/layout/vList2"/>
    <dgm:cxn modelId="{DD16B756-30E2-4EE9-BAEB-923B26C614C6}" type="presOf" srcId="{8F2E3EA4-DE0F-49BC-AB8E-1057A4413007}" destId="{DE96B42C-0B2D-4CF1-AC9D-7542683C414C}" srcOrd="0" destOrd="0" presId="urn:microsoft.com/office/officeart/2005/8/layout/vList2"/>
    <dgm:cxn modelId="{4E87657A-F96B-4384-B82A-1BB1DBC113DB}" type="presOf" srcId="{9402188E-B230-4874-BB2D-7AE18DD46636}" destId="{A0BB2264-67EB-4D00-B743-4805025909AB}" srcOrd="0" destOrd="0" presId="urn:microsoft.com/office/officeart/2005/8/layout/vList2"/>
    <dgm:cxn modelId="{05AA7EA0-8CE8-46A9-BEA1-FF2794392637}" srcId="{66158262-B0E7-4D47-87C9-D84531E74B6D}" destId="{8F2E3EA4-DE0F-49BC-AB8E-1057A4413007}" srcOrd="2" destOrd="0" parTransId="{649F2A45-B542-45C0-BE9E-159DA6CEACE7}" sibTransId="{CD1F9B9F-CCDB-46C1-869E-441C15513AF4}"/>
    <dgm:cxn modelId="{3CF0F448-B871-4E50-9164-BF447B9C6D91}" type="presParOf" srcId="{662013E3-C61E-4382-AE7D-9F1D7A4E8F93}" destId="{0B1E3A62-F465-420B-B7B6-F6B32726B0C4}" srcOrd="0" destOrd="0" presId="urn:microsoft.com/office/officeart/2005/8/layout/vList2"/>
    <dgm:cxn modelId="{937AA94E-2CDE-463D-9D69-4F07B971515F}" type="presParOf" srcId="{662013E3-C61E-4382-AE7D-9F1D7A4E8F93}" destId="{8B417AFA-50DB-4EB4-8DE9-668405B861E6}" srcOrd="1" destOrd="0" presId="urn:microsoft.com/office/officeart/2005/8/layout/vList2"/>
    <dgm:cxn modelId="{E3AE1832-EE99-4448-B596-3796CEC7623C}" type="presParOf" srcId="{662013E3-C61E-4382-AE7D-9F1D7A4E8F93}" destId="{A0BB2264-67EB-4D00-B743-4805025909AB}" srcOrd="2" destOrd="0" presId="urn:microsoft.com/office/officeart/2005/8/layout/vList2"/>
    <dgm:cxn modelId="{DDD8BEA6-44E3-4F0D-9332-1E705579008E}" type="presParOf" srcId="{662013E3-C61E-4382-AE7D-9F1D7A4E8F93}" destId="{F89E41BF-FEF3-43BA-BB18-5362CC19EC22}" srcOrd="3" destOrd="0" presId="urn:microsoft.com/office/officeart/2005/8/layout/vList2"/>
    <dgm:cxn modelId="{3C6B1668-1101-43AF-82D4-A938B149B702}" type="presParOf" srcId="{662013E3-C61E-4382-AE7D-9F1D7A4E8F93}" destId="{DE96B42C-0B2D-4CF1-AC9D-7542683C414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0C8B75D-842B-4D21-8439-88E141AA0A74}" type="doc">
      <dgm:prSet loTypeId="urn:microsoft.com/office/officeart/2005/8/layout/process1" loCatId="process" qsTypeId="urn:microsoft.com/office/officeart/2005/8/quickstyle/simple1" qsCatId="simple" csTypeId="urn:microsoft.com/office/officeart/2005/8/colors/accent1_4" csCatId="accent1" phldr="1"/>
      <dgm:spPr/>
    </dgm:pt>
    <dgm:pt modelId="{27E84155-9F57-44A1-946A-613F0D045304}">
      <dgm:prSet phldrT="[Text]" phldr="0"/>
      <dgm:spPr/>
      <dgm:t>
        <a:bodyPr/>
        <a:lstStyle/>
        <a:p>
          <a:pPr rtl="0"/>
          <a:r>
            <a:rPr lang="en-US" sz="1100" dirty="0">
              <a:latin typeface="Calibri"/>
              <a:ea typeface="Calibri"/>
              <a:cs typeface="Calibri"/>
            </a:rPr>
            <a:t>Cloud </a:t>
          </a:r>
          <a:endParaRPr lang="en-US" dirty="0"/>
        </a:p>
      </dgm:t>
    </dgm:pt>
    <dgm:pt modelId="{8DCFC916-2BE9-4F12-81DE-1A65BC16C690}" type="parTrans" cxnId="{C16E3B2F-B7F0-4055-862E-15A8EA7D32D0}">
      <dgm:prSet/>
      <dgm:spPr/>
    </dgm:pt>
    <dgm:pt modelId="{C5CA8687-2723-42A4-866D-D6B22028BC01}" type="sibTrans" cxnId="{C16E3B2F-B7F0-4055-862E-15A8EA7D32D0}">
      <dgm:prSet/>
      <dgm:spPr/>
      <dgm:t>
        <a:bodyPr/>
        <a:lstStyle/>
        <a:p>
          <a:endParaRPr lang="en-US"/>
        </a:p>
      </dgm:t>
    </dgm:pt>
    <dgm:pt modelId="{A1043586-E5E8-4961-A835-381192AA2A13}">
      <dgm:prSet phldr="0"/>
      <dgm:spPr/>
      <dgm:t>
        <a:bodyPr/>
        <a:lstStyle/>
        <a:p>
          <a:pPr algn="l" rtl="0"/>
          <a:r>
            <a:rPr lang="en-US" dirty="0"/>
            <a:t>Sensors</a:t>
          </a:r>
          <a:endParaRPr lang="en-US" sz="1800" b="0" dirty="0">
            <a:latin typeface="Aptos Display" panose="020F0302020204030204"/>
            <a:ea typeface="Calibri"/>
            <a:cs typeface="Calibri"/>
          </a:endParaRPr>
        </a:p>
      </dgm:t>
    </dgm:pt>
    <dgm:pt modelId="{D3E1AE61-D9B9-4AAB-9A60-336A9FC026D7}" type="parTrans" cxnId="{D4640D39-7021-40D8-A812-F50952BF6E5D}">
      <dgm:prSet/>
      <dgm:spPr/>
    </dgm:pt>
    <dgm:pt modelId="{243721EB-338B-4859-B3ED-6A86564B0788}" type="sibTrans" cxnId="{D4640D39-7021-40D8-A812-F50952BF6E5D}">
      <dgm:prSet/>
      <dgm:spPr/>
      <dgm:t>
        <a:bodyPr/>
        <a:lstStyle/>
        <a:p>
          <a:endParaRPr lang="en-US"/>
        </a:p>
      </dgm:t>
    </dgm:pt>
    <dgm:pt modelId="{310A2C2B-88AE-4FCD-A560-7E9BDABE1F81}">
      <dgm:prSet phldr="0"/>
      <dgm:spPr/>
      <dgm:t>
        <a:bodyPr/>
        <a:lstStyle/>
        <a:p>
          <a:r>
            <a:rPr lang="en-US" sz="1100" dirty="0">
              <a:latin typeface="Calibri"/>
              <a:ea typeface="Calibri"/>
              <a:cs typeface="Calibri"/>
            </a:rPr>
            <a:t>Edge Device</a:t>
          </a:r>
          <a:endParaRPr lang="en-US" dirty="0"/>
        </a:p>
      </dgm:t>
    </dgm:pt>
    <dgm:pt modelId="{6962DD6E-46AE-4441-B892-6EF36F7BE5D0}" type="parTrans" cxnId="{B0DADDF4-1F0D-43AF-87F3-6AE2C3375C6D}">
      <dgm:prSet/>
      <dgm:spPr/>
    </dgm:pt>
    <dgm:pt modelId="{AC06E3D4-7F40-44FF-8B05-7B11D1739083}" type="sibTrans" cxnId="{B0DADDF4-1F0D-43AF-87F3-6AE2C3375C6D}">
      <dgm:prSet/>
      <dgm:spPr/>
      <dgm:t>
        <a:bodyPr/>
        <a:lstStyle/>
        <a:p>
          <a:endParaRPr lang="en-US"/>
        </a:p>
      </dgm:t>
    </dgm:pt>
    <dgm:pt modelId="{F6621559-BAE1-4253-B6F9-51B20D7B125E}">
      <dgm:prSet phldr="0"/>
      <dgm:spPr/>
      <dgm:t>
        <a:bodyPr/>
        <a:lstStyle/>
        <a:p>
          <a:pPr rtl="0"/>
          <a:r>
            <a:rPr lang="en-US" sz="1100" dirty="0">
              <a:latin typeface="Calibri"/>
              <a:ea typeface="Calibri"/>
              <a:cs typeface="Calibri"/>
            </a:rPr>
            <a:t>Operations Dashboard</a:t>
          </a:r>
        </a:p>
      </dgm:t>
    </dgm:pt>
    <dgm:pt modelId="{B733864D-4D14-45F8-9A4B-3E5684BF5860}" type="parTrans" cxnId="{1E6CA9F5-B68C-4971-B7FE-EEE052AFEB67}">
      <dgm:prSet/>
      <dgm:spPr/>
    </dgm:pt>
    <dgm:pt modelId="{EF6B8582-9BBE-409B-A8E3-B15D50D212DD}" type="sibTrans" cxnId="{1E6CA9F5-B68C-4971-B7FE-EEE052AFEB67}">
      <dgm:prSet/>
      <dgm:spPr/>
      <dgm:t>
        <a:bodyPr/>
        <a:lstStyle/>
        <a:p>
          <a:endParaRPr lang="en-US"/>
        </a:p>
      </dgm:t>
    </dgm:pt>
    <dgm:pt modelId="{1471077F-E8C2-4311-8679-826D22B13008}" type="pres">
      <dgm:prSet presAssocID="{70C8B75D-842B-4D21-8439-88E141AA0A74}" presName="Name0" presStyleCnt="0">
        <dgm:presLayoutVars>
          <dgm:dir/>
          <dgm:resizeHandles val="exact"/>
        </dgm:presLayoutVars>
      </dgm:prSet>
      <dgm:spPr/>
    </dgm:pt>
    <dgm:pt modelId="{AC4E17EC-3010-47AA-8A0B-339FF15168CC}" type="pres">
      <dgm:prSet presAssocID="{A1043586-E5E8-4961-A835-381192AA2A13}" presName="node" presStyleLbl="node1" presStyleIdx="0" presStyleCnt="4">
        <dgm:presLayoutVars>
          <dgm:bulletEnabled val="1"/>
        </dgm:presLayoutVars>
      </dgm:prSet>
      <dgm:spPr/>
    </dgm:pt>
    <dgm:pt modelId="{21C32D9E-3FDC-4AE3-97A6-30CF24B80B77}" type="pres">
      <dgm:prSet presAssocID="{243721EB-338B-4859-B3ED-6A86564B0788}" presName="sibTrans" presStyleLbl="sibTrans2D1" presStyleIdx="0" presStyleCnt="3"/>
      <dgm:spPr/>
    </dgm:pt>
    <dgm:pt modelId="{7EE73F47-944A-407D-BB18-81C40FDDE84A}" type="pres">
      <dgm:prSet presAssocID="{243721EB-338B-4859-B3ED-6A86564B0788}" presName="connectorText" presStyleLbl="sibTrans2D1" presStyleIdx="0" presStyleCnt="3"/>
      <dgm:spPr/>
    </dgm:pt>
    <dgm:pt modelId="{99958481-B048-46F4-BEDF-FF82357D72C3}" type="pres">
      <dgm:prSet presAssocID="{310A2C2B-88AE-4FCD-A560-7E9BDABE1F81}" presName="node" presStyleLbl="node1" presStyleIdx="1" presStyleCnt="4">
        <dgm:presLayoutVars>
          <dgm:bulletEnabled val="1"/>
        </dgm:presLayoutVars>
      </dgm:prSet>
      <dgm:spPr/>
    </dgm:pt>
    <dgm:pt modelId="{B9AF56D2-5F5D-460C-8458-18E6BCDABB2E}" type="pres">
      <dgm:prSet presAssocID="{AC06E3D4-7F40-44FF-8B05-7B11D1739083}" presName="sibTrans" presStyleLbl="sibTrans2D1" presStyleIdx="1" presStyleCnt="3"/>
      <dgm:spPr/>
    </dgm:pt>
    <dgm:pt modelId="{133BD6C4-902F-43DC-AA0C-9A35B0285D5D}" type="pres">
      <dgm:prSet presAssocID="{AC06E3D4-7F40-44FF-8B05-7B11D1739083}" presName="connectorText" presStyleLbl="sibTrans2D1" presStyleIdx="1" presStyleCnt="3"/>
      <dgm:spPr/>
    </dgm:pt>
    <dgm:pt modelId="{694269B9-3B3A-4BB7-B840-17DFC643B922}" type="pres">
      <dgm:prSet presAssocID="{27E84155-9F57-44A1-946A-613F0D045304}" presName="node" presStyleLbl="node1" presStyleIdx="2" presStyleCnt="4">
        <dgm:presLayoutVars>
          <dgm:bulletEnabled val="1"/>
        </dgm:presLayoutVars>
      </dgm:prSet>
      <dgm:spPr/>
    </dgm:pt>
    <dgm:pt modelId="{A1A50A17-7A73-4623-9AA6-94C09D62B9A0}" type="pres">
      <dgm:prSet presAssocID="{C5CA8687-2723-42A4-866D-D6B22028BC01}" presName="sibTrans" presStyleLbl="sibTrans2D1" presStyleIdx="2" presStyleCnt="3"/>
      <dgm:spPr/>
    </dgm:pt>
    <dgm:pt modelId="{8D4A4C7C-5878-4B3D-9A6C-2A7D02BEA9B2}" type="pres">
      <dgm:prSet presAssocID="{C5CA8687-2723-42A4-866D-D6B22028BC01}" presName="connectorText" presStyleLbl="sibTrans2D1" presStyleIdx="2" presStyleCnt="3"/>
      <dgm:spPr/>
    </dgm:pt>
    <dgm:pt modelId="{BF3AB76F-9BAC-4B4F-9AF9-6AE542017506}" type="pres">
      <dgm:prSet presAssocID="{F6621559-BAE1-4253-B6F9-51B20D7B125E}" presName="node" presStyleLbl="node1" presStyleIdx="3" presStyleCnt="4">
        <dgm:presLayoutVars>
          <dgm:bulletEnabled val="1"/>
        </dgm:presLayoutVars>
      </dgm:prSet>
      <dgm:spPr/>
    </dgm:pt>
  </dgm:ptLst>
  <dgm:cxnLst>
    <dgm:cxn modelId="{C16E3B2F-B7F0-4055-862E-15A8EA7D32D0}" srcId="{70C8B75D-842B-4D21-8439-88E141AA0A74}" destId="{27E84155-9F57-44A1-946A-613F0D045304}" srcOrd="2" destOrd="0" parTransId="{8DCFC916-2BE9-4F12-81DE-1A65BC16C690}" sibTransId="{C5CA8687-2723-42A4-866D-D6B22028BC01}"/>
    <dgm:cxn modelId="{834D5331-6DB2-45E5-B8B3-0807CCD703A4}" type="presOf" srcId="{243721EB-338B-4859-B3ED-6A86564B0788}" destId="{7EE73F47-944A-407D-BB18-81C40FDDE84A}" srcOrd="1" destOrd="0" presId="urn:microsoft.com/office/officeart/2005/8/layout/process1"/>
    <dgm:cxn modelId="{D4640D39-7021-40D8-A812-F50952BF6E5D}" srcId="{70C8B75D-842B-4D21-8439-88E141AA0A74}" destId="{A1043586-E5E8-4961-A835-381192AA2A13}" srcOrd="0" destOrd="0" parTransId="{D3E1AE61-D9B9-4AAB-9A60-336A9FC026D7}" sibTransId="{243721EB-338B-4859-B3ED-6A86564B0788}"/>
    <dgm:cxn modelId="{C76C935B-5E92-4DFC-B39B-C00B20F7A6C7}" type="presOf" srcId="{AC06E3D4-7F40-44FF-8B05-7B11D1739083}" destId="{B9AF56D2-5F5D-460C-8458-18E6BCDABB2E}" srcOrd="0" destOrd="0" presId="urn:microsoft.com/office/officeart/2005/8/layout/process1"/>
    <dgm:cxn modelId="{0A01A04D-C250-4528-9528-9B5F6D3EC782}" type="presOf" srcId="{27E84155-9F57-44A1-946A-613F0D045304}" destId="{694269B9-3B3A-4BB7-B840-17DFC643B922}" srcOrd="0" destOrd="0" presId="urn:microsoft.com/office/officeart/2005/8/layout/process1"/>
    <dgm:cxn modelId="{7604ED81-B166-4B03-AC4C-0EEE532033EC}" type="presOf" srcId="{F6621559-BAE1-4253-B6F9-51B20D7B125E}" destId="{BF3AB76F-9BAC-4B4F-9AF9-6AE542017506}" srcOrd="0" destOrd="0" presId="urn:microsoft.com/office/officeart/2005/8/layout/process1"/>
    <dgm:cxn modelId="{A041C08B-7664-4910-B695-DDBCD4E44E10}" type="presOf" srcId="{70C8B75D-842B-4D21-8439-88E141AA0A74}" destId="{1471077F-E8C2-4311-8679-826D22B13008}" srcOrd="0" destOrd="0" presId="urn:microsoft.com/office/officeart/2005/8/layout/process1"/>
    <dgm:cxn modelId="{01D15B96-6BE5-4EC0-8F00-0B437C50716C}" type="presOf" srcId="{A1043586-E5E8-4961-A835-381192AA2A13}" destId="{AC4E17EC-3010-47AA-8A0B-339FF15168CC}" srcOrd="0" destOrd="0" presId="urn:microsoft.com/office/officeart/2005/8/layout/process1"/>
    <dgm:cxn modelId="{544047A8-D9B4-4F7A-AC49-8E0561634FB1}" type="presOf" srcId="{AC06E3D4-7F40-44FF-8B05-7B11D1739083}" destId="{133BD6C4-902F-43DC-AA0C-9A35B0285D5D}" srcOrd="1" destOrd="0" presId="urn:microsoft.com/office/officeart/2005/8/layout/process1"/>
    <dgm:cxn modelId="{94F355C4-D6FC-4886-8AB8-00C3A70ED88A}" type="presOf" srcId="{C5CA8687-2723-42A4-866D-D6B22028BC01}" destId="{8D4A4C7C-5878-4B3D-9A6C-2A7D02BEA9B2}" srcOrd="1" destOrd="0" presId="urn:microsoft.com/office/officeart/2005/8/layout/process1"/>
    <dgm:cxn modelId="{C99249DB-8292-4ACF-86E1-C6166CA2A60B}" type="presOf" srcId="{310A2C2B-88AE-4FCD-A560-7E9BDABE1F81}" destId="{99958481-B048-46F4-BEDF-FF82357D72C3}" srcOrd="0" destOrd="0" presId="urn:microsoft.com/office/officeart/2005/8/layout/process1"/>
    <dgm:cxn modelId="{53CBB7EB-6D33-459F-8BA7-05A84E9579B3}" type="presOf" srcId="{243721EB-338B-4859-B3ED-6A86564B0788}" destId="{21C32D9E-3FDC-4AE3-97A6-30CF24B80B77}" srcOrd="0" destOrd="0" presId="urn:microsoft.com/office/officeart/2005/8/layout/process1"/>
    <dgm:cxn modelId="{84671FF2-538A-469A-863C-889A1664608B}" type="presOf" srcId="{C5CA8687-2723-42A4-866D-D6B22028BC01}" destId="{A1A50A17-7A73-4623-9AA6-94C09D62B9A0}" srcOrd="0" destOrd="0" presId="urn:microsoft.com/office/officeart/2005/8/layout/process1"/>
    <dgm:cxn modelId="{B0DADDF4-1F0D-43AF-87F3-6AE2C3375C6D}" srcId="{70C8B75D-842B-4D21-8439-88E141AA0A74}" destId="{310A2C2B-88AE-4FCD-A560-7E9BDABE1F81}" srcOrd="1" destOrd="0" parTransId="{6962DD6E-46AE-4441-B892-6EF36F7BE5D0}" sibTransId="{AC06E3D4-7F40-44FF-8B05-7B11D1739083}"/>
    <dgm:cxn modelId="{1E6CA9F5-B68C-4971-B7FE-EEE052AFEB67}" srcId="{70C8B75D-842B-4D21-8439-88E141AA0A74}" destId="{F6621559-BAE1-4253-B6F9-51B20D7B125E}" srcOrd="3" destOrd="0" parTransId="{B733864D-4D14-45F8-9A4B-3E5684BF5860}" sibTransId="{EF6B8582-9BBE-409B-A8E3-B15D50D212DD}"/>
    <dgm:cxn modelId="{25945750-AF0D-4CDA-90F0-6F2F30282FC6}" type="presParOf" srcId="{1471077F-E8C2-4311-8679-826D22B13008}" destId="{AC4E17EC-3010-47AA-8A0B-339FF15168CC}" srcOrd="0" destOrd="0" presId="urn:microsoft.com/office/officeart/2005/8/layout/process1"/>
    <dgm:cxn modelId="{66679A6B-A69B-47A2-9B32-EFA637ADFB7F}" type="presParOf" srcId="{1471077F-E8C2-4311-8679-826D22B13008}" destId="{21C32D9E-3FDC-4AE3-97A6-30CF24B80B77}" srcOrd="1" destOrd="0" presId="urn:microsoft.com/office/officeart/2005/8/layout/process1"/>
    <dgm:cxn modelId="{F651ED8D-C09A-4E46-B464-3BA6F339328A}" type="presParOf" srcId="{21C32D9E-3FDC-4AE3-97A6-30CF24B80B77}" destId="{7EE73F47-944A-407D-BB18-81C40FDDE84A}" srcOrd="0" destOrd="0" presId="urn:microsoft.com/office/officeart/2005/8/layout/process1"/>
    <dgm:cxn modelId="{66732C5C-5269-41D7-AF67-BE706FB485CC}" type="presParOf" srcId="{1471077F-E8C2-4311-8679-826D22B13008}" destId="{99958481-B048-46F4-BEDF-FF82357D72C3}" srcOrd="2" destOrd="0" presId="urn:microsoft.com/office/officeart/2005/8/layout/process1"/>
    <dgm:cxn modelId="{8C0E2C4C-EFC0-48E5-80E5-5143CE1FD60C}" type="presParOf" srcId="{1471077F-E8C2-4311-8679-826D22B13008}" destId="{B9AF56D2-5F5D-460C-8458-18E6BCDABB2E}" srcOrd="3" destOrd="0" presId="urn:microsoft.com/office/officeart/2005/8/layout/process1"/>
    <dgm:cxn modelId="{46609C9C-9A48-4C43-9B9E-56138DD5FF0F}" type="presParOf" srcId="{B9AF56D2-5F5D-460C-8458-18E6BCDABB2E}" destId="{133BD6C4-902F-43DC-AA0C-9A35B0285D5D}" srcOrd="0" destOrd="0" presId="urn:microsoft.com/office/officeart/2005/8/layout/process1"/>
    <dgm:cxn modelId="{C44347A1-6F8C-42B5-A49C-7F5B8E3BAA26}" type="presParOf" srcId="{1471077F-E8C2-4311-8679-826D22B13008}" destId="{694269B9-3B3A-4BB7-B840-17DFC643B922}" srcOrd="4" destOrd="0" presId="urn:microsoft.com/office/officeart/2005/8/layout/process1"/>
    <dgm:cxn modelId="{A30104D9-50A7-4296-83E6-EE776C195F7A}" type="presParOf" srcId="{1471077F-E8C2-4311-8679-826D22B13008}" destId="{A1A50A17-7A73-4623-9AA6-94C09D62B9A0}" srcOrd="5" destOrd="0" presId="urn:microsoft.com/office/officeart/2005/8/layout/process1"/>
    <dgm:cxn modelId="{A219DC11-6283-4293-9208-A9617B5032D1}" type="presParOf" srcId="{A1A50A17-7A73-4623-9AA6-94C09D62B9A0}" destId="{8D4A4C7C-5878-4B3D-9A6C-2A7D02BEA9B2}" srcOrd="0" destOrd="0" presId="urn:microsoft.com/office/officeart/2005/8/layout/process1"/>
    <dgm:cxn modelId="{60685155-E51A-4CB1-AB3E-8A3EA9B68BBA}" type="presParOf" srcId="{1471077F-E8C2-4311-8679-826D22B13008}" destId="{BF3AB76F-9BAC-4B4F-9AF9-6AE542017506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1C2864A-6671-4D8F-A64E-FBEA8EAC62C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CC80E5-A6AC-4876-BF3F-FC6B06088B35}">
      <dgm:prSet/>
      <dgm:spPr/>
      <dgm:t>
        <a:bodyPr/>
        <a:lstStyle/>
        <a:p>
          <a:r>
            <a:rPr lang="en-US" b="1">
              <a:latin typeface="Times New Roman"/>
              <a:cs typeface="Times New Roman"/>
            </a:rPr>
            <a:t>Authentication:</a:t>
          </a:r>
          <a:endParaRPr lang="en-US">
            <a:latin typeface="Times New Roman"/>
            <a:cs typeface="Times New Roman"/>
          </a:endParaRPr>
        </a:p>
      </dgm:t>
    </dgm:pt>
    <dgm:pt modelId="{A17633EC-E07B-4603-869A-45931EC54E98}" type="parTrans" cxnId="{D13ECF8F-4A12-4A1C-A146-31F92ECC5F19}">
      <dgm:prSet/>
      <dgm:spPr/>
      <dgm:t>
        <a:bodyPr/>
        <a:lstStyle/>
        <a:p>
          <a:endParaRPr lang="en-US"/>
        </a:p>
      </dgm:t>
    </dgm:pt>
    <dgm:pt modelId="{D5676872-6B0B-48AD-8E16-1CB0281887AE}" type="sibTrans" cxnId="{D13ECF8F-4A12-4A1C-A146-31F92ECC5F19}">
      <dgm:prSet/>
      <dgm:spPr/>
      <dgm:t>
        <a:bodyPr/>
        <a:lstStyle/>
        <a:p>
          <a:endParaRPr lang="en-US"/>
        </a:p>
      </dgm:t>
    </dgm:pt>
    <dgm:pt modelId="{56EA1243-369C-4B05-9F24-CA02EACF184C}">
      <dgm:prSet/>
      <dgm:spPr/>
      <dgm:t>
        <a:bodyPr/>
        <a:lstStyle/>
        <a:p>
          <a:r>
            <a:rPr lang="en-US">
              <a:latin typeface="Times New Roman"/>
              <a:cs typeface="Times New Roman"/>
            </a:rPr>
            <a:t>OAuth 2.0 for dashboard access.</a:t>
          </a:r>
        </a:p>
      </dgm:t>
    </dgm:pt>
    <dgm:pt modelId="{EAA5C272-F8A7-4E4B-91F2-1AAB6067BC77}" type="parTrans" cxnId="{96080FB8-FB0C-4E73-8A2B-6A7D69792690}">
      <dgm:prSet/>
      <dgm:spPr/>
      <dgm:t>
        <a:bodyPr/>
        <a:lstStyle/>
        <a:p>
          <a:endParaRPr lang="en-US"/>
        </a:p>
      </dgm:t>
    </dgm:pt>
    <dgm:pt modelId="{C79CF4C7-706C-4BBE-B1F0-7AC374934AA2}" type="sibTrans" cxnId="{96080FB8-FB0C-4E73-8A2B-6A7D69792690}">
      <dgm:prSet/>
      <dgm:spPr/>
      <dgm:t>
        <a:bodyPr/>
        <a:lstStyle/>
        <a:p>
          <a:endParaRPr lang="en-US"/>
        </a:p>
      </dgm:t>
    </dgm:pt>
    <dgm:pt modelId="{00E094B2-CD19-4DE9-87AD-49170E0E1215}">
      <dgm:prSet/>
      <dgm:spPr/>
      <dgm:t>
        <a:bodyPr/>
        <a:lstStyle/>
        <a:p>
          <a:r>
            <a:rPr lang="en-US">
              <a:latin typeface="Times New Roman"/>
              <a:cs typeface="Times New Roman"/>
            </a:rPr>
            <a:t>Certificate-based mutual TLS for device-cloud authentication.</a:t>
          </a:r>
        </a:p>
      </dgm:t>
    </dgm:pt>
    <dgm:pt modelId="{D18CA6C8-B705-4FE9-BA48-63BC776F28CD}" type="parTrans" cxnId="{F7905C1D-1A4C-4D42-9BD6-A4B972B1ABA5}">
      <dgm:prSet/>
      <dgm:spPr/>
      <dgm:t>
        <a:bodyPr/>
        <a:lstStyle/>
        <a:p>
          <a:endParaRPr lang="en-US"/>
        </a:p>
      </dgm:t>
    </dgm:pt>
    <dgm:pt modelId="{D8B05E4C-32C3-4D5B-BD40-92CA08000934}" type="sibTrans" cxnId="{F7905C1D-1A4C-4D42-9BD6-A4B972B1ABA5}">
      <dgm:prSet/>
      <dgm:spPr/>
      <dgm:t>
        <a:bodyPr/>
        <a:lstStyle/>
        <a:p>
          <a:endParaRPr lang="en-US"/>
        </a:p>
      </dgm:t>
    </dgm:pt>
    <dgm:pt modelId="{82925B5A-58AD-4077-91F1-6998CDD69451}">
      <dgm:prSet/>
      <dgm:spPr/>
      <dgm:t>
        <a:bodyPr/>
        <a:lstStyle/>
        <a:p>
          <a:r>
            <a:rPr lang="en-US" b="1">
              <a:latin typeface="Times New Roman"/>
              <a:cs typeface="Times New Roman"/>
            </a:rPr>
            <a:t>Device Hardening:</a:t>
          </a:r>
          <a:endParaRPr lang="en-US">
            <a:latin typeface="Times New Roman"/>
            <a:cs typeface="Times New Roman"/>
          </a:endParaRPr>
        </a:p>
      </dgm:t>
    </dgm:pt>
    <dgm:pt modelId="{D17DF71D-F53B-4129-B6CB-64E211967DE4}" type="parTrans" cxnId="{A3943D10-7400-4A71-ABB3-770ABB61E954}">
      <dgm:prSet/>
      <dgm:spPr/>
      <dgm:t>
        <a:bodyPr/>
        <a:lstStyle/>
        <a:p>
          <a:endParaRPr lang="en-US"/>
        </a:p>
      </dgm:t>
    </dgm:pt>
    <dgm:pt modelId="{42C64F08-6C2D-4D27-9362-A9599F4CF6A0}" type="sibTrans" cxnId="{A3943D10-7400-4A71-ABB3-770ABB61E954}">
      <dgm:prSet/>
      <dgm:spPr/>
      <dgm:t>
        <a:bodyPr/>
        <a:lstStyle/>
        <a:p>
          <a:endParaRPr lang="en-US"/>
        </a:p>
      </dgm:t>
    </dgm:pt>
    <dgm:pt modelId="{59B8E460-4AA5-490D-B7BB-91992DE3E08F}">
      <dgm:prSet/>
      <dgm:spPr/>
      <dgm:t>
        <a:bodyPr/>
        <a:lstStyle/>
        <a:p>
          <a:r>
            <a:rPr lang="en-US">
              <a:latin typeface="Times New Roman"/>
              <a:cs typeface="Times New Roman"/>
            </a:rPr>
            <a:t>Disable unused ports</a:t>
          </a:r>
        </a:p>
      </dgm:t>
    </dgm:pt>
    <dgm:pt modelId="{FCED4EDF-E62A-4716-9E22-5685A42CB0D0}" type="parTrans" cxnId="{C2113631-8236-4E2C-9295-FF6C2C91153F}">
      <dgm:prSet/>
      <dgm:spPr/>
      <dgm:t>
        <a:bodyPr/>
        <a:lstStyle/>
        <a:p>
          <a:endParaRPr lang="en-US"/>
        </a:p>
      </dgm:t>
    </dgm:pt>
    <dgm:pt modelId="{D5FA4092-0B54-4D45-99D2-28615D0A18CD}" type="sibTrans" cxnId="{C2113631-8236-4E2C-9295-FF6C2C91153F}">
      <dgm:prSet/>
      <dgm:spPr/>
      <dgm:t>
        <a:bodyPr/>
        <a:lstStyle/>
        <a:p>
          <a:endParaRPr lang="en-US"/>
        </a:p>
      </dgm:t>
    </dgm:pt>
    <dgm:pt modelId="{4F63AC1F-89F0-4052-81E0-F4F781083792}">
      <dgm:prSet/>
      <dgm:spPr/>
      <dgm:t>
        <a:bodyPr/>
        <a:lstStyle/>
        <a:p>
          <a:r>
            <a:rPr lang="en-US">
              <a:latin typeface="Times New Roman"/>
              <a:cs typeface="Times New Roman"/>
            </a:rPr>
            <a:t>OTA updates for firmware</a:t>
          </a:r>
        </a:p>
      </dgm:t>
    </dgm:pt>
    <dgm:pt modelId="{4552ED2A-E6E1-4584-9450-CCE8794614F9}" type="parTrans" cxnId="{86BD4F2A-AFB3-4520-AB27-4B498AAEAEDD}">
      <dgm:prSet/>
      <dgm:spPr/>
      <dgm:t>
        <a:bodyPr/>
        <a:lstStyle/>
        <a:p>
          <a:endParaRPr lang="en-US"/>
        </a:p>
      </dgm:t>
    </dgm:pt>
    <dgm:pt modelId="{30B11270-38DD-448C-BBBB-7DAD5C9EEF1B}" type="sibTrans" cxnId="{86BD4F2A-AFB3-4520-AB27-4B498AAEAEDD}">
      <dgm:prSet/>
      <dgm:spPr/>
      <dgm:t>
        <a:bodyPr/>
        <a:lstStyle/>
        <a:p>
          <a:endParaRPr lang="en-US"/>
        </a:p>
      </dgm:t>
    </dgm:pt>
    <dgm:pt modelId="{F8DE7136-C31B-4920-8EAA-ECAFDABD1882}">
      <dgm:prSet/>
      <dgm:spPr/>
      <dgm:t>
        <a:bodyPr/>
        <a:lstStyle/>
        <a:p>
          <a:r>
            <a:rPr lang="en-US" b="1">
              <a:latin typeface="Times New Roman"/>
              <a:cs typeface="Times New Roman"/>
            </a:rPr>
            <a:t>Monitoring &amp; Alerts:</a:t>
          </a:r>
          <a:endParaRPr lang="en-US">
            <a:latin typeface="Times New Roman"/>
            <a:cs typeface="Times New Roman"/>
          </a:endParaRPr>
        </a:p>
      </dgm:t>
    </dgm:pt>
    <dgm:pt modelId="{4DF98524-D3B9-486B-8A6B-32AF794B30E7}" type="parTrans" cxnId="{2B2A7179-8C19-4BA6-BF78-93ACC50B87AF}">
      <dgm:prSet/>
      <dgm:spPr/>
      <dgm:t>
        <a:bodyPr/>
        <a:lstStyle/>
        <a:p>
          <a:endParaRPr lang="en-US"/>
        </a:p>
      </dgm:t>
    </dgm:pt>
    <dgm:pt modelId="{EB479DB1-D1E5-46CD-B749-94F947727CC7}" type="sibTrans" cxnId="{2B2A7179-8C19-4BA6-BF78-93ACC50B87AF}">
      <dgm:prSet/>
      <dgm:spPr/>
      <dgm:t>
        <a:bodyPr/>
        <a:lstStyle/>
        <a:p>
          <a:endParaRPr lang="en-US"/>
        </a:p>
      </dgm:t>
    </dgm:pt>
    <dgm:pt modelId="{987655C8-7FC0-4664-8CD7-5EC7970EC101}">
      <dgm:prSet/>
      <dgm:spPr/>
      <dgm:t>
        <a:bodyPr/>
        <a:lstStyle/>
        <a:p>
          <a:r>
            <a:rPr lang="en-US">
              <a:latin typeface="Times New Roman"/>
              <a:cs typeface="Times New Roman"/>
            </a:rPr>
            <a:t>Intrusion Detection Systems (IDS)</a:t>
          </a:r>
        </a:p>
      </dgm:t>
    </dgm:pt>
    <dgm:pt modelId="{FC03A230-4178-4E2E-98E6-17A0BBC9886C}" type="parTrans" cxnId="{FC2E7C82-B73F-4724-A3AB-01A4964B7070}">
      <dgm:prSet/>
      <dgm:spPr/>
      <dgm:t>
        <a:bodyPr/>
        <a:lstStyle/>
        <a:p>
          <a:endParaRPr lang="en-US"/>
        </a:p>
      </dgm:t>
    </dgm:pt>
    <dgm:pt modelId="{5C3543F1-080A-4EA0-A6F6-E44EC177AADE}" type="sibTrans" cxnId="{FC2E7C82-B73F-4724-A3AB-01A4964B7070}">
      <dgm:prSet/>
      <dgm:spPr/>
      <dgm:t>
        <a:bodyPr/>
        <a:lstStyle/>
        <a:p>
          <a:endParaRPr lang="en-US"/>
        </a:p>
      </dgm:t>
    </dgm:pt>
    <dgm:pt modelId="{C4CBC3EC-98BC-4229-B61C-6C7043BD70C2}">
      <dgm:prSet/>
      <dgm:spPr/>
      <dgm:t>
        <a:bodyPr/>
        <a:lstStyle/>
        <a:p>
          <a:r>
            <a:rPr lang="en-US">
              <a:latin typeface="Times New Roman"/>
              <a:cs typeface="Times New Roman"/>
            </a:rPr>
            <a:t>Real-time anomaly detection</a:t>
          </a:r>
        </a:p>
      </dgm:t>
    </dgm:pt>
    <dgm:pt modelId="{64A63BE0-5E4C-4E17-9FF6-71A06D8A415C}" type="parTrans" cxnId="{E6AB71E5-5016-4398-B989-6AF0F778D3F4}">
      <dgm:prSet/>
      <dgm:spPr/>
      <dgm:t>
        <a:bodyPr/>
        <a:lstStyle/>
        <a:p>
          <a:endParaRPr lang="en-US"/>
        </a:p>
      </dgm:t>
    </dgm:pt>
    <dgm:pt modelId="{B369B329-E9C3-49E3-91C4-9EEBBEBD2CCD}" type="sibTrans" cxnId="{E6AB71E5-5016-4398-B989-6AF0F778D3F4}">
      <dgm:prSet/>
      <dgm:spPr/>
      <dgm:t>
        <a:bodyPr/>
        <a:lstStyle/>
        <a:p>
          <a:endParaRPr lang="en-US"/>
        </a:p>
      </dgm:t>
    </dgm:pt>
    <dgm:pt modelId="{91173D6A-1B76-4BB1-88F6-76A5DA27A610}">
      <dgm:prSet phldr="0"/>
      <dgm:spPr/>
      <dgm:t>
        <a:bodyPr/>
        <a:lstStyle/>
        <a:p>
          <a:pPr rtl="0"/>
          <a:r>
            <a:rPr lang="en-US" sz="1100" b="0" dirty="0">
              <a:solidFill>
                <a:srgbClr val="000000"/>
              </a:solidFill>
              <a:latin typeface="Times New Roman"/>
              <a:ea typeface="Calibri"/>
              <a:cs typeface="Calibri"/>
            </a:rPr>
            <a:t>TLS 1.3 for edge-cloud communication; AES-256 for stored data..</a:t>
          </a:r>
          <a:endParaRPr lang="en-US" dirty="0">
            <a:latin typeface="Times New Roman"/>
            <a:cs typeface="Times New Roman"/>
          </a:endParaRPr>
        </a:p>
      </dgm:t>
    </dgm:pt>
    <dgm:pt modelId="{4BEA9234-20E3-476B-8CF1-E7913C223079}" type="parTrans" cxnId="{42A4207D-ED3E-4D92-869F-AE42EA9B1ED6}">
      <dgm:prSet/>
      <dgm:spPr/>
    </dgm:pt>
    <dgm:pt modelId="{4F7D7F9D-7533-49C3-8608-BFFC2513B626}" type="sibTrans" cxnId="{42A4207D-ED3E-4D92-869F-AE42EA9B1ED6}">
      <dgm:prSet/>
      <dgm:spPr/>
    </dgm:pt>
    <dgm:pt modelId="{F2AB4CF4-BD06-4897-BC9A-FD414DFFE0AC}">
      <dgm:prSet phldr="0"/>
      <dgm:spPr/>
      <dgm:t>
        <a:bodyPr/>
        <a:lstStyle/>
        <a:p>
          <a:pPr rtl="0"/>
          <a:r>
            <a:rPr lang="en-US" sz="1100" b="0" dirty="0">
              <a:solidFill>
                <a:srgbClr val="000000"/>
              </a:solidFill>
              <a:latin typeface="Times New Roman"/>
              <a:ea typeface="Calibri"/>
              <a:cs typeface="Calibri"/>
            </a:rPr>
            <a:t> </a:t>
          </a:r>
          <a:r>
            <a:rPr lang="en-US" sz="1100" b="1" dirty="0">
              <a:solidFill>
                <a:schemeClr val="tx1"/>
              </a:solidFill>
              <a:latin typeface="Times New Roman"/>
              <a:ea typeface="Calibri"/>
              <a:cs typeface="Calibri"/>
            </a:rPr>
            <a:t>Encryption</a:t>
          </a:r>
          <a:r>
            <a:rPr lang="en-US" sz="1100" b="0" dirty="0">
              <a:solidFill>
                <a:srgbClr val="444444"/>
              </a:solidFill>
              <a:latin typeface="Times New Roman"/>
              <a:ea typeface="Calibri"/>
              <a:cs typeface="Calibri"/>
            </a:rPr>
            <a:t>:</a:t>
          </a:r>
          <a:endParaRPr lang="en-US" sz="1800" b="1" dirty="0">
            <a:solidFill>
              <a:srgbClr val="000000"/>
            </a:solidFill>
            <a:latin typeface="Times New Roman"/>
            <a:ea typeface="Calibri"/>
            <a:cs typeface="Calibri"/>
          </a:endParaRPr>
        </a:p>
      </dgm:t>
    </dgm:pt>
    <dgm:pt modelId="{E18C2BCD-E000-4710-9932-817E989C99EB}" type="parTrans" cxnId="{673C4FD9-5840-449D-9E33-A7B2A9E7E30F}">
      <dgm:prSet/>
      <dgm:spPr/>
    </dgm:pt>
    <dgm:pt modelId="{84ECA954-2F2C-47EB-9388-50FD7FAECA77}" type="sibTrans" cxnId="{673C4FD9-5840-449D-9E33-A7B2A9E7E30F}">
      <dgm:prSet/>
      <dgm:spPr/>
    </dgm:pt>
    <dgm:pt modelId="{D04ED770-BD33-4622-A0F5-AABB020D301C}" type="pres">
      <dgm:prSet presAssocID="{71C2864A-6671-4D8F-A64E-FBEA8EAC62C5}" presName="Name0" presStyleCnt="0">
        <dgm:presLayoutVars>
          <dgm:dir/>
          <dgm:animLvl val="lvl"/>
          <dgm:resizeHandles val="exact"/>
        </dgm:presLayoutVars>
      </dgm:prSet>
      <dgm:spPr/>
    </dgm:pt>
    <dgm:pt modelId="{BE85ACD4-4D41-486C-AAB5-A4C1B3DD33A1}" type="pres">
      <dgm:prSet presAssocID="{F2AB4CF4-BD06-4897-BC9A-FD414DFFE0AC}" presName="linNode" presStyleCnt="0"/>
      <dgm:spPr/>
    </dgm:pt>
    <dgm:pt modelId="{F4F2B93D-F5E6-4EA0-AA5C-C31ABB9449FF}" type="pres">
      <dgm:prSet presAssocID="{F2AB4CF4-BD06-4897-BC9A-FD414DFFE0AC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7C3CC089-D008-4074-99B7-5ADE9E76368A}" type="pres">
      <dgm:prSet presAssocID="{F2AB4CF4-BD06-4897-BC9A-FD414DFFE0AC}" presName="descendantText" presStyleLbl="alignAccFollowNode1" presStyleIdx="0" presStyleCnt="4">
        <dgm:presLayoutVars>
          <dgm:bulletEnabled val="1"/>
        </dgm:presLayoutVars>
      </dgm:prSet>
      <dgm:spPr/>
    </dgm:pt>
    <dgm:pt modelId="{CAC59D4B-D2E9-4F30-9576-50FAC6B24026}" type="pres">
      <dgm:prSet presAssocID="{84ECA954-2F2C-47EB-9388-50FD7FAECA77}" presName="sp" presStyleCnt="0"/>
      <dgm:spPr/>
    </dgm:pt>
    <dgm:pt modelId="{4C182BD8-F174-43D5-A321-34FA4136F973}" type="pres">
      <dgm:prSet presAssocID="{BFCC80E5-A6AC-4876-BF3F-FC6B06088B35}" presName="linNode" presStyleCnt="0"/>
      <dgm:spPr/>
    </dgm:pt>
    <dgm:pt modelId="{1EF5C4B2-7F11-40C9-8581-5ADB54A5C216}" type="pres">
      <dgm:prSet presAssocID="{BFCC80E5-A6AC-4876-BF3F-FC6B06088B35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0C8934A0-DBC2-4F3A-BC94-E60FDC3CC6D0}" type="pres">
      <dgm:prSet presAssocID="{BFCC80E5-A6AC-4876-BF3F-FC6B06088B35}" presName="descendantText" presStyleLbl="alignAccFollowNode1" presStyleIdx="1" presStyleCnt="4">
        <dgm:presLayoutVars>
          <dgm:bulletEnabled val="1"/>
        </dgm:presLayoutVars>
      </dgm:prSet>
      <dgm:spPr/>
    </dgm:pt>
    <dgm:pt modelId="{C506ADA6-6065-43D0-B90E-8C61BCE84AA0}" type="pres">
      <dgm:prSet presAssocID="{D5676872-6B0B-48AD-8E16-1CB0281887AE}" presName="sp" presStyleCnt="0"/>
      <dgm:spPr/>
    </dgm:pt>
    <dgm:pt modelId="{E3875E95-8790-43ED-BCEF-2EE67EF04BA8}" type="pres">
      <dgm:prSet presAssocID="{82925B5A-58AD-4077-91F1-6998CDD69451}" presName="linNode" presStyleCnt="0"/>
      <dgm:spPr/>
    </dgm:pt>
    <dgm:pt modelId="{DE538C1F-960C-4AC7-B8B4-153EDA71C539}" type="pres">
      <dgm:prSet presAssocID="{82925B5A-58AD-4077-91F1-6998CDD69451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4294491-0F6B-48EF-AD74-7E42DF772354}" type="pres">
      <dgm:prSet presAssocID="{82925B5A-58AD-4077-91F1-6998CDD69451}" presName="descendantText" presStyleLbl="alignAccFollowNode1" presStyleIdx="2" presStyleCnt="4">
        <dgm:presLayoutVars>
          <dgm:bulletEnabled val="1"/>
        </dgm:presLayoutVars>
      </dgm:prSet>
      <dgm:spPr/>
    </dgm:pt>
    <dgm:pt modelId="{1583A308-9166-409C-AA1D-42DADC8C0E11}" type="pres">
      <dgm:prSet presAssocID="{42C64F08-6C2D-4D27-9362-A9599F4CF6A0}" presName="sp" presStyleCnt="0"/>
      <dgm:spPr/>
    </dgm:pt>
    <dgm:pt modelId="{0995AB62-C4CF-4599-A790-CE691B103724}" type="pres">
      <dgm:prSet presAssocID="{F8DE7136-C31B-4920-8EAA-ECAFDABD1882}" presName="linNode" presStyleCnt="0"/>
      <dgm:spPr/>
    </dgm:pt>
    <dgm:pt modelId="{7435A9EC-0AD6-43CC-95F6-781D5B93004E}" type="pres">
      <dgm:prSet presAssocID="{F8DE7136-C31B-4920-8EAA-ECAFDABD1882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CE0EC51C-2129-412D-8004-8A0973C2ECE6}" type="pres">
      <dgm:prSet presAssocID="{F8DE7136-C31B-4920-8EAA-ECAFDABD1882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A3943D10-7400-4A71-ABB3-770ABB61E954}" srcId="{71C2864A-6671-4D8F-A64E-FBEA8EAC62C5}" destId="{82925B5A-58AD-4077-91F1-6998CDD69451}" srcOrd="2" destOrd="0" parTransId="{D17DF71D-F53B-4129-B6CB-64E211967DE4}" sibTransId="{42C64F08-6C2D-4D27-9362-A9599F4CF6A0}"/>
    <dgm:cxn modelId="{6A53AC18-AF43-4FE9-B923-C8212E858E79}" type="presOf" srcId="{4F63AC1F-89F0-4052-81E0-F4F781083792}" destId="{A4294491-0F6B-48EF-AD74-7E42DF772354}" srcOrd="0" destOrd="1" presId="urn:microsoft.com/office/officeart/2005/8/layout/vList5"/>
    <dgm:cxn modelId="{A210B71B-6A83-442F-A42B-706CD80DFFDC}" type="presOf" srcId="{56EA1243-369C-4B05-9F24-CA02EACF184C}" destId="{0C8934A0-DBC2-4F3A-BC94-E60FDC3CC6D0}" srcOrd="0" destOrd="0" presId="urn:microsoft.com/office/officeart/2005/8/layout/vList5"/>
    <dgm:cxn modelId="{F7905C1D-1A4C-4D42-9BD6-A4B972B1ABA5}" srcId="{BFCC80E5-A6AC-4876-BF3F-FC6B06088B35}" destId="{00E094B2-CD19-4DE9-87AD-49170E0E1215}" srcOrd="1" destOrd="0" parTransId="{D18CA6C8-B705-4FE9-BA48-63BC776F28CD}" sibTransId="{D8B05E4C-32C3-4D5B-BD40-92CA08000934}"/>
    <dgm:cxn modelId="{86BD4F2A-AFB3-4520-AB27-4B498AAEAEDD}" srcId="{82925B5A-58AD-4077-91F1-6998CDD69451}" destId="{4F63AC1F-89F0-4052-81E0-F4F781083792}" srcOrd="1" destOrd="0" parTransId="{4552ED2A-E6E1-4584-9450-CCE8794614F9}" sibTransId="{30B11270-38DD-448C-BBBB-7DAD5C9EEF1B}"/>
    <dgm:cxn modelId="{C2113631-8236-4E2C-9295-FF6C2C91153F}" srcId="{82925B5A-58AD-4077-91F1-6998CDD69451}" destId="{59B8E460-4AA5-490D-B7BB-91992DE3E08F}" srcOrd="0" destOrd="0" parTransId="{FCED4EDF-E62A-4716-9E22-5685A42CB0D0}" sibTransId="{D5FA4092-0B54-4D45-99D2-28615D0A18CD}"/>
    <dgm:cxn modelId="{24855439-29B5-4A5A-8009-0E1FDD6694CE}" type="presOf" srcId="{71C2864A-6671-4D8F-A64E-FBEA8EAC62C5}" destId="{D04ED770-BD33-4622-A0F5-AABB020D301C}" srcOrd="0" destOrd="0" presId="urn:microsoft.com/office/officeart/2005/8/layout/vList5"/>
    <dgm:cxn modelId="{C49C3E3C-4342-446B-846A-A29FD21B11FC}" type="presOf" srcId="{59B8E460-4AA5-490D-B7BB-91992DE3E08F}" destId="{A4294491-0F6B-48EF-AD74-7E42DF772354}" srcOrd="0" destOrd="0" presId="urn:microsoft.com/office/officeart/2005/8/layout/vList5"/>
    <dgm:cxn modelId="{A6E3D15E-C801-469E-B385-75B24BAF66DF}" type="presOf" srcId="{00E094B2-CD19-4DE9-87AD-49170E0E1215}" destId="{0C8934A0-DBC2-4F3A-BC94-E60FDC3CC6D0}" srcOrd="0" destOrd="1" presId="urn:microsoft.com/office/officeart/2005/8/layout/vList5"/>
    <dgm:cxn modelId="{8E759F48-27EA-4DD9-A7B7-451AD370C79A}" type="presOf" srcId="{F8DE7136-C31B-4920-8EAA-ECAFDABD1882}" destId="{7435A9EC-0AD6-43CC-95F6-781D5B93004E}" srcOrd="0" destOrd="0" presId="urn:microsoft.com/office/officeart/2005/8/layout/vList5"/>
    <dgm:cxn modelId="{4B7F3855-958A-4F39-92F6-8E259E430C41}" type="presOf" srcId="{987655C8-7FC0-4664-8CD7-5EC7970EC101}" destId="{CE0EC51C-2129-412D-8004-8A0973C2ECE6}" srcOrd="0" destOrd="0" presId="urn:microsoft.com/office/officeart/2005/8/layout/vList5"/>
    <dgm:cxn modelId="{2B2A7179-8C19-4BA6-BF78-93ACC50B87AF}" srcId="{71C2864A-6671-4D8F-A64E-FBEA8EAC62C5}" destId="{F8DE7136-C31B-4920-8EAA-ECAFDABD1882}" srcOrd="3" destOrd="0" parTransId="{4DF98524-D3B9-486B-8A6B-32AF794B30E7}" sibTransId="{EB479DB1-D1E5-46CD-B749-94F947727CC7}"/>
    <dgm:cxn modelId="{42A4207D-ED3E-4D92-869F-AE42EA9B1ED6}" srcId="{F2AB4CF4-BD06-4897-BC9A-FD414DFFE0AC}" destId="{91173D6A-1B76-4BB1-88F6-76A5DA27A610}" srcOrd="0" destOrd="0" parTransId="{4BEA9234-20E3-476B-8CF1-E7913C223079}" sibTransId="{4F7D7F9D-7533-49C3-8608-BFFC2513B626}"/>
    <dgm:cxn modelId="{FC2E7C82-B73F-4724-A3AB-01A4964B7070}" srcId="{F8DE7136-C31B-4920-8EAA-ECAFDABD1882}" destId="{987655C8-7FC0-4664-8CD7-5EC7970EC101}" srcOrd="0" destOrd="0" parTransId="{FC03A230-4178-4E2E-98E6-17A0BBC9886C}" sibTransId="{5C3543F1-080A-4EA0-A6F6-E44EC177AADE}"/>
    <dgm:cxn modelId="{558D1187-A34C-4164-AEB6-8853A6A1E163}" type="presOf" srcId="{F2AB4CF4-BD06-4897-BC9A-FD414DFFE0AC}" destId="{F4F2B93D-F5E6-4EA0-AA5C-C31ABB9449FF}" srcOrd="0" destOrd="0" presId="urn:microsoft.com/office/officeart/2005/8/layout/vList5"/>
    <dgm:cxn modelId="{D13ECF8F-4A12-4A1C-A146-31F92ECC5F19}" srcId="{71C2864A-6671-4D8F-A64E-FBEA8EAC62C5}" destId="{BFCC80E5-A6AC-4876-BF3F-FC6B06088B35}" srcOrd="1" destOrd="0" parTransId="{A17633EC-E07B-4603-869A-45931EC54E98}" sibTransId="{D5676872-6B0B-48AD-8E16-1CB0281887AE}"/>
    <dgm:cxn modelId="{12AB5FB4-1440-4E0E-811B-3EDE3DFDE0C5}" type="presOf" srcId="{82925B5A-58AD-4077-91F1-6998CDD69451}" destId="{DE538C1F-960C-4AC7-B8B4-153EDA71C539}" srcOrd="0" destOrd="0" presId="urn:microsoft.com/office/officeart/2005/8/layout/vList5"/>
    <dgm:cxn modelId="{96080FB8-FB0C-4E73-8A2B-6A7D69792690}" srcId="{BFCC80E5-A6AC-4876-BF3F-FC6B06088B35}" destId="{56EA1243-369C-4B05-9F24-CA02EACF184C}" srcOrd="0" destOrd="0" parTransId="{EAA5C272-F8A7-4E4B-91F2-1AAB6067BC77}" sibTransId="{C79CF4C7-706C-4BBE-B1F0-7AC374934AA2}"/>
    <dgm:cxn modelId="{0F18E1BD-BE51-4824-83C4-0C0D32E94DAE}" type="presOf" srcId="{C4CBC3EC-98BC-4229-B61C-6C7043BD70C2}" destId="{CE0EC51C-2129-412D-8004-8A0973C2ECE6}" srcOrd="0" destOrd="1" presId="urn:microsoft.com/office/officeart/2005/8/layout/vList5"/>
    <dgm:cxn modelId="{B821ADCA-DB04-4865-BC27-8E1CE07F5979}" type="presOf" srcId="{91173D6A-1B76-4BB1-88F6-76A5DA27A610}" destId="{7C3CC089-D008-4074-99B7-5ADE9E76368A}" srcOrd="0" destOrd="0" presId="urn:microsoft.com/office/officeart/2005/8/layout/vList5"/>
    <dgm:cxn modelId="{81A1D7D5-C59E-4A79-A9C7-DB84824B4F5D}" type="presOf" srcId="{BFCC80E5-A6AC-4876-BF3F-FC6B06088B35}" destId="{1EF5C4B2-7F11-40C9-8581-5ADB54A5C216}" srcOrd="0" destOrd="0" presId="urn:microsoft.com/office/officeart/2005/8/layout/vList5"/>
    <dgm:cxn modelId="{673C4FD9-5840-449D-9E33-A7B2A9E7E30F}" srcId="{71C2864A-6671-4D8F-A64E-FBEA8EAC62C5}" destId="{F2AB4CF4-BD06-4897-BC9A-FD414DFFE0AC}" srcOrd="0" destOrd="0" parTransId="{E18C2BCD-E000-4710-9932-817E989C99EB}" sibTransId="{84ECA954-2F2C-47EB-9388-50FD7FAECA77}"/>
    <dgm:cxn modelId="{E6AB71E5-5016-4398-B989-6AF0F778D3F4}" srcId="{F8DE7136-C31B-4920-8EAA-ECAFDABD1882}" destId="{C4CBC3EC-98BC-4229-B61C-6C7043BD70C2}" srcOrd="1" destOrd="0" parTransId="{64A63BE0-5E4C-4E17-9FF6-71A06D8A415C}" sibTransId="{B369B329-E9C3-49E3-91C4-9EEBBEBD2CCD}"/>
    <dgm:cxn modelId="{CE4CC95A-D764-456C-BCC3-D72E2AF2E822}" type="presParOf" srcId="{D04ED770-BD33-4622-A0F5-AABB020D301C}" destId="{BE85ACD4-4D41-486C-AAB5-A4C1B3DD33A1}" srcOrd="0" destOrd="0" presId="urn:microsoft.com/office/officeart/2005/8/layout/vList5"/>
    <dgm:cxn modelId="{7212C4E5-C478-48D4-B5BA-2807A520C25B}" type="presParOf" srcId="{BE85ACD4-4D41-486C-AAB5-A4C1B3DD33A1}" destId="{F4F2B93D-F5E6-4EA0-AA5C-C31ABB9449FF}" srcOrd="0" destOrd="0" presId="urn:microsoft.com/office/officeart/2005/8/layout/vList5"/>
    <dgm:cxn modelId="{BCE8DC70-1E8B-4E7F-87B4-683846173445}" type="presParOf" srcId="{BE85ACD4-4D41-486C-AAB5-A4C1B3DD33A1}" destId="{7C3CC089-D008-4074-99B7-5ADE9E76368A}" srcOrd="1" destOrd="0" presId="urn:microsoft.com/office/officeart/2005/8/layout/vList5"/>
    <dgm:cxn modelId="{EC314F14-A643-4941-A47F-9AD3E041918C}" type="presParOf" srcId="{D04ED770-BD33-4622-A0F5-AABB020D301C}" destId="{CAC59D4B-D2E9-4F30-9576-50FAC6B24026}" srcOrd="1" destOrd="0" presId="urn:microsoft.com/office/officeart/2005/8/layout/vList5"/>
    <dgm:cxn modelId="{11ABE69E-0DC6-4BEE-9D5C-009CD4EBE1C0}" type="presParOf" srcId="{D04ED770-BD33-4622-A0F5-AABB020D301C}" destId="{4C182BD8-F174-43D5-A321-34FA4136F973}" srcOrd="2" destOrd="0" presId="urn:microsoft.com/office/officeart/2005/8/layout/vList5"/>
    <dgm:cxn modelId="{05CD1B2D-8384-49BF-960B-63BFF5315573}" type="presParOf" srcId="{4C182BD8-F174-43D5-A321-34FA4136F973}" destId="{1EF5C4B2-7F11-40C9-8581-5ADB54A5C216}" srcOrd="0" destOrd="0" presId="urn:microsoft.com/office/officeart/2005/8/layout/vList5"/>
    <dgm:cxn modelId="{775CC3CF-DA69-4D64-9C47-7F5CFB420CD9}" type="presParOf" srcId="{4C182BD8-F174-43D5-A321-34FA4136F973}" destId="{0C8934A0-DBC2-4F3A-BC94-E60FDC3CC6D0}" srcOrd="1" destOrd="0" presId="urn:microsoft.com/office/officeart/2005/8/layout/vList5"/>
    <dgm:cxn modelId="{5D3F8E80-006B-4AE1-94F7-E1170C7F081C}" type="presParOf" srcId="{D04ED770-BD33-4622-A0F5-AABB020D301C}" destId="{C506ADA6-6065-43D0-B90E-8C61BCE84AA0}" srcOrd="3" destOrd="0" presId="urn:microsoft.com/office/officeart/2005/8/layout/vList5"/>
    <dgm:cxn modelId="{313AA203-201E-406B-A6AC-8444D9442E86}" type="presParOf" srcId="{D04ED770-BD33-4622-A0F5-AABB020D301C}" destId="{E3875E95-8790-43ED-BCEF-2EE67EF04BA8}" srcOrd="4" destOrd="0" presId="urn:microsoft.com/office/officeart/2005/8/layout/vList5"/>
    <dgm:cxn modelId="{1A061CB6-99CC-4E96-A117-6B7F760638B4}" type="presParOf" srcId="{E3875E95-8790-43ED-BCEF-2EE67EF04BA8}" destId="{DE538C1F-960C-4AC7-B8B4-153EDA71C539}" srcOrd="0" destOrd="0" presId="urn:microsoft.com/office/officeart/2005/8/layout/vList5"/>
    <dgm:cxn modelId="{B8D3023C-0E2A-40A7-8CA0-EBE7A8FA2288}" type="presParOf" srcId="{E3875E95-8790-43ED-BCEF-2EE67EF04BA8}" destId="{A4294491-0F6B-48EF-AD74-7E42DF772354}" srcOrd="1" destOrd="0" presId="urn:microsoft.com/office/officeart/2005/8/layout/vList5"/>
    <dgm:cxn modelId="{0ECB15A9-0CAA-49B0-9538-C8E6CAAD919E}" type="presParOf" srcId="{D04ED770-BD33-4622-A0F5-AABB020D301C}" destId="{1583A308-9166-409C-AA1D-42DADC8C0E11}" srcOrd="5" destOrd="0" presId="urn:microsoft.com/office/officeart/2005/8/layout/vList5"/>
    <dgm:cxn modelId="{A9CCB00D-48AB-4249-991B-A8AD0656F40B}" type="presParOf" srcId="{D04ED770-BD33-4622-A0F5-AABB020D301C}" destId="{0995AB62-C4CF-4599-A790-CE691B103724}" srcOrd="6" destOrd="0" presId="urn:microsoft.com/office/officeart/2005/8/layout/vList5"/>
    <dgm:cxn modelId="{3357D829-AD45-4097-B157-47B62867BF2D}" type="presParOf" srcId="{0995AB62-C4CF-4599-A790-CE691B103724}" destId="{7435A9EC-0AD6-43CC-95F6-781D5B93004E}" srcOrd="0" destOrd="0" presId="urn:microsoft.com/office/officeart/2005/8/layout/vList5"/>
    <dgm:cxn modelId="{DF0B6849-995B-40E0-B6FF-B74E981959BF}" type="presParOf" srcId="{0995AB62-C4CF-4599-A790-CE691B103724}" destId="{CE0EC51C-2129-412D-8004-8A0973C2ECE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1007408-679A-4B09-87F7-85A1138720FE}" type="doc">
      <dgm:prSet loTypeId="urn:microsoft.com/office/officeart/2005/8/layout/matrix3" loCatId="matrix" qsTypeId="urn:microsoft.com/office/officeart/2005/8/quickstyle/simple4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1D6AFBD7-CE90-4D1A-BE02-FFC4E2F6E03D}">
      <dgm:prSet phldr="0"/>
      <dgm:spPr/>
      <dgm:t>
        <a:bodyPr/>
        <a:lstStyle/>
        <a:p>
          <a:pPr algn="l"/>
          <a:r>
            <a:rPr lang="en-US" sz="1100" b="1" dirty="0">
              <a:latin typeface="Times New Roman"/>
              <a:cs typeface="Arial"/>
            </a:rPr>
            <a:t>Real-Time Tracking</a:t>
          </a:r>
          <a:endParaRPr lang="en-US" dirty="0">
            <a:latin typeface="Times New Roman"/>
            <a:cs typeface="Times New Roman"/>
          </a:endParaRPr>
        </a:p>
      </dgm:t>
    </dgm:pt>
    <dgm:pt modelId="{5820E87F-E6E1-4D50-A1D3-51C04EC09473}" type="parTrans" cxnId="{71DE06C4-4A85-487E-A898-0C6D20E81BB3}">
      <dgm:prSet/>
      <dgm:spPr/>
    </dgm:pt>
    <dgm:pt modelId="{E116CB86-D091-4E94-8594-475FD63F6807}" type="sibTrans" cxnId="{71DE06C4-4A85-487E-A898-0C6D20E81BB3}">
      <dgm:prSet/>
      <dgm:spPr/>
    </dgm:pt>
    <dgm:pt modelId="{005A48FB-6618-408E-9156-CED7FAF49616}">
      <dgm:prSet phldr="0"/>
      <dgm:spPr/>
      <dgm:t>
        <a:bodyPr/>
        <a:lstStyle/>
        <a:p>
          <a:pPr algn="l"/>
          <a:r>
            <a:rPr lang="en-US" sz="1100" b="1" dirty="0">
              <a:latin typeface="Times New Roman"/>
              <a:cs typeface="Arial"/>
            </a:rPr>
            <a:t>Proactive Maintenance</a:t>
          </a:r>
          <a:endParaRPr lang="en-US" dirty="0">
            <a:latin typeface="Times New Roman"/>
            <a:cs typeface="Times New Roman"/>
          </a:endParaRPr>
        </a:p>
      </dgm:t>
    </dgm:pt>
    <dgm:pt modelId="{B75939E7-A874-4B9D-A787-F45EC852D945}" type="parTrans" cxnId="{6E2C654B-FA1B-4AE8-9F09-4CEB41E27366}">
      <dgm:prSet/>
      <dgm:spPr/>
    </dgm:pt>
    <dgm:pt modelId="{79DECE81-E3A3-4E78-9F3B-79982D384D8A}" type="sibTrans" cxnId="{6E2C654B-FA1B-4AE8-9F09-4CEB41E27366}">
      <dgm:prSet/>
      <dgm:spPr/>
    </dgm:pt>
    <dgm:pt modelId="{C8E40A0D-46E2-4409-8BE7-89B8FE6AA8C7}">
      <dgm:prSet phldr="0"/>
      <dgm:spPr/>
      <dgm:t>
        <a:bodyPr/>
        <a:lstStyle/>
        <a:p>
          <a:pPr algn="l" rtl="0"/>
          <a:r>
            <a:rPr lang="en-US" sz="1100" b="1" dirty="0">
              <a:latin typeface="Times New Roman"/>
              <a:cs typeface="Arial"/>
            </a:rPr>
            <a:t>Cargo Safety &amp; </a:t>
          </a:r>
          <a:r>
            <a:rPr lang="en-US" sz="1100" b="1" dirty="0">
              <a:latin typeface="Times New Roman"/>
              <a:ea typeface="Calibri"/>
              <a:cs typeface="Calibri"/>
            </a:rPr>
            <a:t>Strong Security</a:t>
          </a:r>
          <a:endParaRPr lang="en-US" sz="1100" b="1" dirty="0">
            <a:latin typeface="Times New Roman"/>
            <a:cs typeface="Arial"/>
          </a:endParaRPr>
        </a:p>
      </dgm:t>
    </dgm:pt>
    <dgm:pt modelId="{9D98EC9C-2B3F-49C5-89AC-87CDB7D9A8D2}" type="parTrans" cxnId="{40E3267F-3A97-4640-8BFD-CFDA20C51DFF}">
      <dgm:prSet/>
      <dgm:spPr/>
    </dgm:pt>
    <dgm:pt modelId="{B8B1F4DC-F3FB-4B79-A523-67A99C101F81}" type="sibTrans" cxnId="{40E3267F-3A97-4640-8BFD-CFDA20C51DFF}">
      <dgm:prSet/>
      <dgm:spPr/>
    </dgm:pt>
    <dgm:pt modelId="{2717D3A7-729A-4D53-8508-17BD80EC4E3B}">
      <dgm:prSet phldr="0"/>
      <dgm:spPr/>
      <dgm:t>
        <a:bodyPr/>
        <a:lstStyle/>
        <a:p>
          <a:pPr algn="l" rtl="0"/>
          <a:r>
            <a:rPr lang="en-US" sz="1100" b="1" dirty="0">
              <a:latin typeface="Times New Roman"/>
              <a:cs typeface="Arial"/>
            </a:rPr>
            <a:t>Scalable Cloud Architecture </a:t>
          </a:r>
          <a:endParaRPr lang="en-US" sz="1100" dirty="0">
            <a:latin typeface="Times New Roman"/>
            <a:cs typeface="Times New Roman"/>
          </a:endParaRPr>
        </a:p>
      </dgm:t>
    </dgm:pt>
    <dgm:pt modelId="{49387161-032B-4115-87BE-16998F27489A}" type="parTrans" cxnId="{788401ED-7E80-48C6-ADD6-A543C3C26600}">
      <dgm:prSet/>
      <dgm:spPr/>
    </dgm:pt>
    <dgm:pt modelId="{3D261EA6-1808-4593-B01E-921F5DCEC00F}" type="sibTrans" cxnId="{788401ED-7E80-48C6-ADD6-A543C3C26600}">
      <dgm:prSet/>
      <dgm:spPr/>
    </dgm:pt>
    <dgm:pt modelId="{CFFECE6C-9578-4E9F-9F66-47564445045C}" type="pres">
      <dgm:prSet presAssocID="{F1007408-679A-4B09-87F7-85A1138720FE}" presName="matrix" presStyleCnt="0">
        <dgm:presLayoutVars>
          <dgm:chMax val="1"/>
          <dgm:dir/>
          <dgm:resizeHandles val="exact"/>
        </dgm:presLayoutVars>
      </dgm:prSet>
      <dgm:spPr/>
    </dgm:pt>
    <dgm:pt modelId="{86D705CD-97CF-4BA9-A521-E062518075D7}" type="pres">
      <dgm:prSet presAssocID="{F1007408-679A-4B09-87F7-85A1138720FE}" presName="diamond" presStyleLbl="bgShp" presStyleIdx="0" presStyleCnt="1"/>
      <dgm:spPr/>
    </dgm:pt>
    <dgm:pt modelId="{D4AF7995-0FDD-483F-873D-523F9E57C2F4}" type="pres">
      <dgm:prSet presAssocID="{F1007408-679A-4B09-87F7-85A1138720FE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157BAD4D-78CA-41CC-8523-5DABE5BC7C20}" type="pres">
      <dgm:prSet presAssocID="{F1007408-679A-4B09-87F7-85A1138720FE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39A91F4-A27B-4FC2-9356-248E4E718B54}" type="pres">
      <dgm:prSet presAssocID="{F1007408-679A-4B09-87F7-85A1138720FE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4309DBE-61C3-47F0-A4E0-72DE249B1D01}" type="pres">
      <dgm:prSet presAssocID="{F1007408-679A-4B09-87F7-85A1138720FE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B672519-846E-467D-BEE5-5D1DF4C16276}" type="presOf" srcId="{2717D3A7-729A-4D53-8508-17BD80EC4E3B}" destId="{84309DBE-61C3-47F0-A4E0-72DE249B1D01}" srcOrd="0" destOrd="0" presId="urn:microsoft.com/office/officeart/2005/8/layout/matrix3"/>
    <dgm:cxn modelId="{269C7962-E130-4FE4-9348-AF31CA2D81E0}" type="presOf" srcId="{1D6AFBD7-CE90-4D1A-BE02-FFC4E2F6E03D}" destId="{D4AF7995-0FDD-483F-873D-523F9E57C2F4}" srcOrd="0" destOrd="0" presId="urn:microsoft.com/office/officeart/2005/8/layout/matrix3"/>
    <dgm:cxn modelId="{6E2C654B-FA1B-4AE8-9F09-4CEB41E27366}" srcId="{F1007408-679A-4B09-87F7-85A1138720FE}" destId="{005A48FB-6618-408E-9156-CED7FAF49616}" srcOrd="1" destOrd="0" parTransId="{B75939E7-A874-4B9D-A787-F45EC852D945}" sibTransId="{79DECE81-E3A3-4E78-9F3B-79982D384D8A}"/>
    <dgm:cxn modelId="{C1650073-B0C9-43F6-92E1-D1A98FAA5440}" type="presOf" srcId="{F1007408-679A-4B09-87F7-85A1138720FE}" destId="{CFFECE6C-9578-4E9F-9F66-47564445045C}" srcOrd="0" destOrd="0" presId="urn:microsoft.com/office/officeart/2005/8/layout/matrix3"/>
    <dgm:cxn modelId="{40E3267F-3A97-4640-8BFD-CFDA20C51DFF}" srcId="{F1007408-679A-4B09-87F7-85A1138720FE}" destId="{C8E40A0D-46E2-4409-8BE7-89B8FE6AA8C7}" srcOrd="2" destOrd="0" parTransId="{9D98EC9C-2B3F-49C5-89AC-87CDB7D9A8D2}" sibTransId="{B8B1F4DC-F3FB-4B79-A523-67A99C101F81}"/>
    <dgm:cxn modelId="{B099328E-5D3B-400A-9D5F-21FD79743D34}" type="presOf" srcId="{C8E40A0D-46E2-4409-8BE7-89B8FE6AA8C7}" destId="{339A91F4-A27B-4FC2-9356-248E4E718B54}" srcOrd="0" destOrd="0" presId="urn:microsoft.com/office/officeart/2005/8/layout/matrix3"/>
    <dgm:cxn modelId="{FB4B7AB0-DBA9-456B-BBBA-713ED6038090}" type="presOf" srcId="{005A48FB-6618-408E-9156-CED7FAF49616}" destId="{157BAD4D-78CA-41CC-8523-5DABE5BC7C20}" srcOrd="0" destOrd="0" presId="urn:microsoft.com/office/officeart/2005/8/layout/matrix3"/>
    <dgm:cxn modelId="{71DE06C4-4A85-487E-A898-0C6D20E81BB3}" srcId="{F1007408-679A-4B09-87F7-85A1138720FE}" destId="{1D6AFBD7-CE90-4D1A-BE02-FFC4E2F6E03D}" srcOrd="0" destOrd="0" parTransId="{5820E87F-E6E1-4D50-A1D3-51C04EC09473}" sibTransId="{E116CB86-D091-4E94-8594-475FD63F6807}"/>
    <dgm:cxn modelId="{788401ED-7E80-48C6-ADD6-A543C3C26600}" srcId="{F1007408-679A-4B09-87F7-85A1138720FE}" destId="{2717D3A7-729A-4D53-8508-17BD80EC4E3B}" srcOrd="3" destOrd="0" parTransId="{49387161-032B-4115-87BE-16998F27489A}" sibTransId="{3D261EA6-1808-4593-B01E-921F5DCEC00F}"/>
    <dgm:cxn modelId="{42401BF0-F856-431B-AC26-C033E2424B66}" type="presParOf" srcId="{CFFECE6C-9578-4E9F-9F66-47564445045C}" destId="{86D705CD-97CF-4BA9-A521-E062518075D7}" srcOrd="0" destOrd="0" presId="urn:microsoft.com/office/officeart/2005/8/layout/matrix3"/>
    <dgm:cxn modelId="{F69634A5-F828-4CD6-A507-E8B11D616AA3}" type="presParOf" srcId="{CFFECE6C-9578-4E9F-9F66-47564445045C}" destId="{D4AF7995-0FDD-483F-873D-523F9E57C2F4}" srcOrd="1" destOrd="0" presId="urn:microsoft.com/office/officeart/2005/8/layout/matrix3"/>
    <dgm:cxn modelId="{94086A09-38AA-4279-AAFE-1C997895E2D6}" type="presParOf" srcId="{CFFECE6C-9578-4E9F-9F66-47564445045C}" destId="{157BAD4D-78CA-41CC-8523-5DABE5BC7C20}" srcOrd="2" destOrd="0" presId="urn:microsoft.com/office/officeart/2005/8/layout/matrix3"/>
    <dgm:cxn modelId="{6AE5B842-3782-411D-A98D-5CCB77AFD857}" type="presParOf" srcId="{CFFECE6C-9578-4E9F-9F66-47564445045C}" destId="{339A91F4-A27B-4FC2-9356-248E4E718B54}" srcOrd="3" destOrd="0" presId="urn:microsoft.com/office/officeart/2005/8/layout/matrix3"/>
    <dgm:cxn modelId="{3050A639-518D-4775-94F6-B8FE13F50071}" type="presParOf" srcId="{CFFECE6C-9578-4E9F-9F66-47564445045C}" destId="{84309DBE-61C3-47F0-A4E0-72DE249B1D01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1E3A62-F465-420B-B7B6-F6B32726B0C4}">
      <dsp:nvSpPr>
        <dsp:cNvPr id="0" name=""/>
        <dsp:cNvSpPr/>
      </dsp:nvSpPr>
      <dsp:spPr>
        <a:xfrm>
          <a:off x="0" y="26397"/>
          <a:ext cx="4559425" cy="126477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Goal:</a:t>
          </a:r>
          <a:r>
            <a:rPr lang="en-US" sz="2300" kern="1200" dirty="0"/>
            <a:t> Enable real-time vehicle tracking, engine diagnostics, and cargo monitoring.</a:t>
          </a:r>
        </a:p>
      </dsp:txBody>
      <dsp:txXfrm>
        <a:off x="61741" y="88138"/>
        <a:ext cx="4435943" cy="1141288"/>
      </dsp:txXfrm>
    </dsp:sp>
    <dsp:sp modelId="{A0BB2264-67EB-4D00-B743-4805025909AB}">
      <dsp:nvSpPr>
        <dsp:cNvPr id="0" name=""/>
        <dsp:cNvSpPr/>
      </dsp:nvSpPr>
      <dsp:spPr>
        <a:xfrm>
          <a:off x="0" y="1357407"/>
          <a:ext cx="4559425" cy="1264770"/>
        </a:xfrm>
        <a:prstGeom prst="roundRect">
          <a:avLst/>
        </a:prstGeom>
        <a:solidFill>
          <a:schemeClr val="accent3">
            <a:hueOff val="2058582"/>
            <a:satOff val="12356"/>
            <a:lumOff val="941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Problem Statement:</a:t>
          </a:r>
          <a:r>
            <a:rPr lang="en-US" sz="2300" kern="1200" dirty="0"/>
            <a:t> Logistics companies lack unified, real-time visibility across fleets.</a:t>
          </a:r>
        </a:p>
      </dsp:txBody>
      <dsp:txXfrm>
        <a:off x="61741" y="1419148"/>
        <a:ext cx="4435943" cy="1141288"/>
      </dsp:txXfrm>
    </dsp:sp>
    <dsp:sp modelId="{DE96B42C-0B2D-4CF1-AC9D-7542683C414C}">
      <dsp:nvSpPr>
        <dsp:cNvPr id="0" name=""/>
        <dsp:cNvSpPr/>
      </dsp:nvSpPr>
      <dsp:spPr>
        <a:xfrm>
          <a:off x="0" y="2688417"/>
          <a:ext cx="4559425" cy="1264770"/>
        </a:xfrm>
        <a:prstGeom prst="roundRect">
          <a:avLst/>
        </a:prstGeom>
        <a:solidFill>
          <a:schemeClr val="accent3">
            <a:hueOff val="4117163"/>
            <a:satOff val="24712"/>
            <a:lumOff val="1882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Proposed Solution:</a:t>
          </a:r>
          <a:r>
            <a:rPr lang="en-US" sz="2300" kern="1200" dirty="0"/>
            <a:t> IoT-enabled smart tracking with edge-cloud integration.</a:t>
          </a:r>
        </a:p>
      </dsp:txBody>
      <dsp:txXfrm>
        <a:off x="61741" y="2750158"/>
        <a:ext cx="4435943" cy="11412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4E17EC-3010-47AA-8A0B-339FF15168CC}">
      <dsp:nvSpPr>
        <dsp:cNvPr id="0" name=""/>
        <dsp:cNvSpPr/>
      </dsp:nvSpPr>
      <dsp:spPr>
        <a:xfrm>
          <a:off x="3203" y="741689"/>
          <a:ext cx="1400826" cy="840496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Sensors</a:t>
          </a:r>
          <a:endParaRPr lang="en-US" sz="2000" b="0" kern="1200" dirty="0">
            <a:latin typeface="Aptos Display" panose="020F0302020204030204"/>
            <a:ea typeface="Calibri"/>
            <a:cs typeface="Calibri"/>
          </a:endParaRPr>
        </a:p>
      </dsp:txBody>
      <dsp:txXfrm>
        <a:off x="27820" y="766306"/>
        <a:ext cx="1351592" cy="791262"/>
      </dsp:txXfrm>
    </dsp:sp>
    <dsp:sp modelId="{21C32D9E-3FDC-4AE3-97A6-30CF24B80B77}">
      <dsp:nvSpPr>
        <dsp:cNvPr id="0" name=""/>
        <dsp:cNvSpPr/>
      </dsp:nvSpPr>
      <dsp:spPr>
        <a:xfrm>
          <a:off x="1544113" y="988234"/>
          <a:ext cx="296975" cy="3474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544113" y="1057715"/>
        <a:ext cx="207883" cy="208443"/>
      </dsp:txXfrm>
    </dsp:sp>
    <dsp:sp modelId="{99958481-B048-46F4-BEDF-FF82357D72C3}">
      <dsp:nvSpPr>
        <dsp:cNvPr id="0" name=""/>
        <dsp:cNvSpPr/>
      </dsp:nvSpPr>
      <dsp:spPr>
        <a:xfrm>
          <a:off x="1964361" y="741689"/>
          <a:ext cx="1400826" cy="840496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294825"/>
            <a:satOff val="-30989"/>
            <a:lumOff val="2674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"/>
              <a:ea typeface="Calibri"/>
              <a:cs typeface="Calibri"/>
            </a:rPr>
            <a:t>Edge Device</a:t>
          </a:r>
          <a:endParaRPr lang="en-US" sz="2000" kern="1200" dirty="0"/>
        </a:p>
      </dsp:txBody>
      <dsp:txXfrm>
        <a:off x="1988978" y="766306"/>
        <a:ext cx="1351592" cy="791262"/>
      </dsp:txXfrm>
    </dsp:sp>
    <dsp:sp modelId="{B9AF56D2-5F5D-460C-8458-18E6BCDABB2E}">
      <dsp:nvSpPr>
        <dsp:cNvPr id="0" name=""/>
        <dsp:cNvSpPr/>
      </dsp:nvSpPr>
      <dsp:spPr>
        <a:xfrm>
          <a:off x="3505271" y="988234"/>
          <a:ext cx="296975" cy="3474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399521"/>
            <a:satOff val="-38801"/>
            <a:lumOff val="326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505271" y="1057715"/>
        <a:ext cx="207883" cy="208443"/>
      </dsp:txXfrm>
    </dsp:sp>
    <dsp:sp modelId="{694269B9-3B3A-4BB7-B840-17DFC643B922}">
      <dsp:nvSpPr>
        <dsp:cNvPr id="0" name=""/>
        <dsp:cNvSpPr/>
      </dsp:nvSpPr>
      <dsp:spPr>
        <a:xfrm>
          <a:off x="3925519" y="741689"/>
          <a:ext cx="1400826" cy="840496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589649"/>
            <a:satOff val="-61978"/>
            <a:lumOff val="5348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"/>
              <a:ea typeface="Calibri"/>
              <a:cs typeface="Calibri"/>
            </a:rPr>
            <a:t>Cloud </a:t>
          </a:r>
          <a:endParaRPr lang="en-US" sz="2000" kern="1200" dirty="0"/>
        </a:p>
      </dsp:txBody>
      <dsp:txXfrm>
        <a:off x="3950136" y="766306"/>
        <a:ext cx="1351592" cy="791262"/>
      </dsp:txXfrm>
    </dsp:sp>
    <dsp:sp modelId="{A1A50A17-7A73-4623-9AA6-94C09D62B9A0}">
      <dsp:nvSpPr>
        <dsp:cNvPr id="0" name=""/>
        <dsp:cNvSpPr/>
      </dsp:nvSpPr>
      <dsp:spPr>
        <a:xfrm>
          <a:off x="5466429" y="988234"/>
          <a:ext cx="296975" cy="3474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399521"/>
            <a:satOff val="-38801"/>
            <a:lumOff val="326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466429" y="1057715"/>
        <a:ext cx="207883" cy="208443"/>
      </dsp:txXfrm>
    </dsp:sp>
    <dsp:sp modelId="{BF3AB76F-9BAC-4B4F-9AF9-6AE542017506}">
      <dsp:nvSpPr>
        <dsp:cNvPr id="0" name=""/>
        <dsp:cNvSpPr/>
      </dsp:nvSpPr>
      <dsp:spPr>
        <a:xfrm>
          <a:off x="5886677" y="741689"/>
          <a:ext cx="1400826" cy="840496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294825"/>
            <a:satOff val="-30989"/>
            <a:lumOff val="2674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alibri"/>
              <a:ea typeface="Calibri"/>
              <a:cs typeface="Calibri"/>
            </a:rPr>
            <a:t>Operations Dashboard</a:t>
          </a:r>
        </a:p>
      </dsp:txBody>
      <dsp:txXfrm>
        <a:off x="5911294" y="766306"/>
        <a:ext cx="1351592" cy="7912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3CC089-D008-4074-99B7-5ADE9E76368A}">
      <dsp:nvSpPr>
        <dsp:cNvPr id="0" name=""/>
        <dsp:cNvSpPr/>
      </dsp:nvSpPr>
      <dsp:spPr>
        <a:xfrm rot="5400000">
          <a:off x="2967605" y="-1011069"/>
          <a:ext cx="982528" cy="325540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kern="1200" dirty="0">
              <a:solidFill>
                <a:srgbClr val="000000"/>
              </a:solidFill>
              <a:latin typeface="Times New Roman"/>
              <a:ea typeface="Calibri"/>
              <a:cs typeface="Calibri"/>
            </a:rPr>
            <a:t>TLS 1.3 for edge-cloud communication; AES-256 for stored data..</a:t>
          </a:r>
          <a:endParaRPr lang="en-US" sz="1700" kern="1200" dirty="0">
            <a:latin typeface="Times New Roman"/>
            <a:cs typeface="Times New Roman"/>
          </a:endParaRPr>
        </a:p>
      </dsp:txBody>
      <dsp:txXfrm rot="-5400000">
        <a:off x="1831167" y="173332"/>
        <a:ext cx="3207443" cy="886602"/>
      </dsp:txXfrm>
    </dsp:sp>
    <dsp:sp modelId="{F4F2B93D-F5E6-4EA0-AA5C-C31ABB9449FF}">
      <dsp:nvSpPr>
        <dsp:cNvPr id="0" name=""/>
        <dsp:cNvSpPr/>
      </dsp:nvSpPr>
      <dsp:spPr>
        <a:xfrm>
          <a:off x="0" y="2553"/>
          <a:ext cx="1831166" cy="1228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>
              <a:solidFill>
                <a:srgbClr val="000000"/>
              </a:solidFill>
              <a:latin typeface="Times New Roman"/>
              <a:ea typeface="Calibri"/>
              <a:cs typeface="Calibri"/>
            </a:rPr>
            <a:t> </a:t>
          </a:r>
          <a:r>
            <a:rPr lang="en-US" sz="1700" b="1" kern="1200" dirty="0">
              <a:solidFill>
                <a:schemeClr val="tx1"/>
              </a:solidFill>
              <a:latin typeface="Times New Roman"/>
              <a:ea typeface="Calibri"/>
              <a:cs typeface="Calibri"/>
            </a:rPr>
            <a:t>Encryption</a:t>
          </a:r>
          <a:r>
            <a:rPr lang="en-US" sz="1700" b="0" kern="1200" dirty="0">
              <a:solidFill>
                <a:srgbClr val="444444"/>
              </a:solidFill>
              <a:latin typeface="Times New Roman"/>
              <a:ea typeface="Calibri"/>
              <a:cs typeface="Calibri"/>
            </a:rPr>
            <a:t>:</a:t>
          </a:r>
          <a:endParaRPr lang="en-US" sz="1700" b="1" kern="1200" dirty="0">
            <a:solidFill>
              <a:srgbClr val="000000"/>
            </a:solidFill>
            <a:latin typeface="Times New Roman"/>
            <a:ea typeface="Calibri"/>
            <a:cs typeface="Calibri"/>
          </a:endParaRPr>
        </a:p>
      </dsp:txBody>
      <dsp:txXfrm>
        <a:off x="59954" y="62507"/>
        <a:ext cx="1711258" cy="1108252"/>
      </dsp:txXfrm>
    </dsp:sp>
    <dsp:sp modelId="{0C8934A0-DBC2-4F3A-BC94-E60FDC3CC6D0}">
      <dsp:nvSpPr>
        <dsp:cNvPr id="0" name=""/>
        <dsp:cNvSpPr/>
      </dsp:nvSpPr>
      <dsp:spPr>
        <a:xfrm rot="5400000">
          <a:off x="2967605" y="278498"/>
          <a:ext cx="982528" cy="325540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Times New Roman"/>
              <a:cs typeface="Times New Roman"/>
            </a:rPr>
            <a:t>OAuth 2.0 for dashboard access.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Times New Roman"/>
              <a:cs typeface="Times New Roman"/>
            </a:rPr>
            <a:t>Certificate-based mutual TLS for device-cloud authentication.</a:t>
          </a:r>
        </a:p>
      </dsp:txBody>
      <dsp:txXfrm rot="-5400000">
        <a:off x="1831167" y="1462900"/>
        <a:ext cx="3207443" cy="886602"/>
      </dsp:txXfrm>
    </dsp:sp>
    <dsp:sp modelId="{1EF5C4B2-7F11-40C9-8581-5ADB54A5C216}">
      <dsp:nvSpPr>
        <dsp:cNvPr id="0" name=""/>
        <dsp:cNvSpPr/>
      </dsp:nvSpPr>
      <dsp:spPr>
        <a:xfrm>
          <a:off x="0" y="1292121"/>
          <a:ext cx="1831166" cy="1228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>
              <a:latin typeface="Times New Roman"/>
              <a:cs typeface="Times New Roman"/>
            </a:rPr>
            <a:t>Authentication:</a:t>
          </a:r>
          <a:endParaRPr lang="en-US" sz="1700" kern="1200">
            <a:latin typeface="Times New Roman"/>
            <a:cs typeface="Times New Roman"/>
          </a:endParaRPr>
        </a:p>
      </dsp:txBody>
      <dsp:txXfrm>
        <a:off x="59954" y="1352075"/>
        <a:ext cx="1711258" cy="1108252"/>
      </dsp:txXfrm>
    </dsp:sp>
    <dsp:sp modelId="{A4294491-0F6B-48EF-AD74-7E42DF772354}">
      <dsp:nvSpPr>
        <dsp:cNvPr id="0" name=""/>
        <dsp:cNvSpPr/>
      </dsp:nvSpPr>
      <dsp:spPr>
        <a:xfrm rot="5400000">
          <a:off x="2967605" y="1568066"/>
          <a:ext cx="982528" cy="325540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Times New Roman"/>
              <a:cs typeface="Times New Roman"/>
            </a:rPr>
            <a:t>Disable unused ports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Times New Roman"/>
              <a:cs typeface="Times New Roman"/>
            </a:rPr>
            <a:t>OTA updates for firmware</a:t>
          </a:r>
        </a:p>
      </dsp:txBody>
      <dsp:txXfrm rot="-5400000">
        <a:off x="1831167" y="2752468"/>
        <a:ext cx="3207443" cy="886602"/>
      </dsp:txXfrm>
    </dsp:sp>
    <dsp:sp modelId="{DE538C1F-960C-4AC7-B8B4-153EDA71C539}">
      <dsp:nvSpPr>
        <dsp:cNvPr id="0" name=""/>
        <dsp:cNvSpPr/>
      </dsp:nvSpPr>
      <dsp:spPr>
        <a:xfrm>
          <a:off x="0" y="2581690"/>
          <a:ext cx="1831166" cy="1228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>
              <a:latin typeface="Times New Roman"/>
              <a:cs typeface="Times New Roman"/>
            </a:rPr>
            <a:t>Device Hardening:</a:t>
          </a:r>
          <a:endParaRPr lang="en-US" sz="1700" kern="1200">
            <a:latin typeface="Times New Roman"/>
            <a:cs typeface="Times New Roman"/>
          </a:endParaRPr>
        </a:p>
      </dsp:txBody>
      <dsp:txXfrm>
        <a:off x="59954" y="2641644"/>
        <a:ext cx="1711258" cy="1108252"/>
      </dsp:txXfrm>
    </dsp:sp>
    <dsp:sp modelId="{CE0EC51C-2129-412D-8004-8A0973C2ECE6}">
      <dsp:nvSpPr>
        <dsp:cNvPr id="0" name=""/>
        <dsp:cNvSpPr/>
      </dsp:nvSpPr>
      <dsp:spPr>
        <a:xfrm rot="5400000">
          <a:off x="2967605" y="2857635"/>
          <a:ext cx="982528" cy="325540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Times New Roman"/>
              <a:cs typeface="Times New Roman"/>
            </a:rPr>
            <a:t>Intrusion Detection Systems (IDS)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Times New Roman"/>
              <a:cs typeface="Times New Roman"/>
            </a:rPr>
            <a:t>Real-time anomaly detection</a:t>
          </a:r>
        </a:p>
      </dsp:txBody>
      <dsp:txXfrm rot="-5400000">
        <a:off x="1831167" y="4042037"/>
        <a:ext cx="3207443" cy="886602"/>
      </dsp:txXfrm>
    </dsp:sp>
    <dsp:sp modelId="{7435A9EC-0AD6-43CC-95F6-781D5B93004E}">
      <dsp:nvSpPr>
        <dsp:cNvPr id="0" name=""/>
        <dsp:cNvSpPr/>
      </dsp:nvSpPr>
      <dsp:spPr>
        <a:xfrm>
          <a:off x="0" y="3871258"/>
          <a:ext cx="1831166" cy="1228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>
              <a:latin typeface="Times New Roman"/>
              <a:cs typeface="Times New Roman"/>
            </a:rPr>
            <a:t>Monitoring &amp; Alerts:</a:t>
          </a:r>
          <a:endParaRPr lang="en-US" sz="1700" kern="1200">
            <a:latin typeface="Times New Roman"/>
            <a:cs typeface="Times New Roman"/>
          </a:endParaRPr>
        </a:p>
      </dsp:txBody>
      <dsp:txXfrm>
        <a:off x="59954" y="3931212"/>
        <a:ext cx="1711258" cy="11082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D705CD-97CF-4BA9-A521-E062518075D7}">
      <dsp:nvSpPr>
        <dsp:cNvPr id="0" name=""/>
        <dsp:cNvSpPr/>
      </dsp:nvSpPr>
      <dsp:spPr>
        <a:xfrm>
          <a:off x="845062" y="0"/>
          <a:ext cx="5684828" cy="5684828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4AF7995-0FDD-483F-873D-523F9E57C2F4}">
      <dsp:nvSpPr>
        <dsp:cNvPr id="0" name=""/>
        <dsp:cNvSpPr/>
      </dsp:nvSpPr>
      <dsp:spPr>
        <a:xfrm>
          <a:off x="1385121" y="540058"/>
          <a:ext cx="2217082" cy="2217082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Times New Roman"/>
              <a:cs typeface="Arial"/>
            </a:rPr>
            <a:t>Real-Time Tracking</a:t>
          </a:r>
          <a:endParaRPr lang="en-US" sz="2500" kern="1200" dirty="0">
            <a:latin typeface="Times New Roman"/>
            <a:cs typeface="Times New Roman"/>
          </a:endParaRPr>
        </a:p>
      </dsp:txBody>
      <dsp:txXfrm>
        <a:off x="1493350" y="648287"/>
        <a:ext cx="2000624" cy="2000624"/>
      </dsp:txXfrm>
    </dsp:sp>
    <dsp:sp modelId="{157BAD4D-78CA-41CC-8523-5DABE5BC7C20}">
      <dsp:nvSpPr>
        <dsp:cNvPr id="0" name=""/>
        <dsp:cNvSpPr/>
      </dsp:nvSpPr>
      <dsp:spPr>
        <a:xfrm>
          <a:off x="3772748" y="540058"/>
          <a:ext cx="2217082" cy="2217082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181866"/>
                <a:satOff val="-18964"/>
                <a:lumOff val="1274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181866"/>
                <a:satOff val="-18964"/>
                <a:lumOff val="1274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181866"/>
                <a:satOff val="-18964"/>
                <a:lumOff val="1274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Times New Roman"/>
              <a:cs typeface="Arial"/>
            </a:rPr>
            <a:t>Proactive Maintenance</a:t>
          </a:r>
          <a:endParaRPr lang="en-US" sz="2500" kern="1200" dirty="0">
            <a:latin typeface="Times New Roman"/>
            <a:cs typeface="Times New Roman"/>
          </a:endParaRPr>
        </a:p>
      </dsp:txBody>
      <dsp:txXfrm>
        <a:off x="3880977" y="648287"/>
        <a:ext cx="2000624" cy="2000624"/>
      </dsp:txXfrm>
    </dsp:sp>
    <dsp:sp modelId="{339A91F4-A27B-4FC2-9356-248E4E718B54}">
      <dsp:nvSpPr>
        <dsp:cNvPr id="0" name=""/>
        <dsp:cNvSpPr/>
      </dsp:nvSpPr>
      <dsp:spPr>
        <a:xfrm>
          <a:off x="1385121" y="2927686"/>
          <a:ext cx="2217082" cy="2217082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363732"/>
                <a:satOff val="-37928"/>
                <a:lumOff val="254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363732"/>
                <a:satOff val="-37928"/>
                <a:lumOff val="254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363732"/>
                <a:satOff val="-37928"/>
                <a:lumOff val="254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Times New Roman"/>
              <a:cs typeface="Arial"/>
            </a:rPr>
            <a:t>Cargo Safety &amp; </a:t>
          </a:r>
          <a:r>
            <a:rPr lang="en-US" sz="2500" b="1" kern="1200" dirty="0">
              <a:latin typeface="Times New Roman"/>
              <a:ea typeface="Calibri"/>
              <a:cs typeface="Calibri"/>
            </a:rPr>
            <a:t>Strong Security</a:t>
          </a:r>
          <a:endParaRPr lang="en-US" sz="2500" b="1" kern="1200" dirty="0">
            <a:latin typeface="Times New Roman"/>
            <a:cs typeface="Arial"/>
          </a:endParaRPr>
        </a:p>
      </dsp:txBody>
      <dsp:txXfrm>
        <a:off x="1493350" y="3035915"/>
        <a:ext cx="2000624" cy="2000624"/>
      </dsp:txXfrm>
    </dsp:sp>
    <dsp:sp modelId="{84309DBE-61C3-47F0-A4E0-72DE249B1D01}">
      <dsp:nvSpPr>
        <dsp:cNvPr id="0" name=""/>
        <dsp:cNvSpPr/>
      </dsp:nvSpPr>
      <dsp:spPr>
        <a:xfrm>
          <a:off x="3772748" y="2927686"/>
          <a:ext cx="2217082" cy="2217082"/>
        </a:xfrm>
        <a:prstGeom prst="roundRect">
          <a:avLst/>
        </a:prstGeom>
        <a:gradFill rotWithShape="0">
          <a:gsLst>
            <a:gs pos="0">
              <a:schemeClr val="accent1">
                <a:shade val="80000"/>
                <a:hueOff val="545598"/>
                <a:satOff val="-56892"/>
                <a:lumOff val="3822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545598"/>
                <a:satOff val="-56892"/>
                <a:lumOff val="3822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545598"/>
                <a:satOff val="-56892"/>
                <a:lumOff val="3822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Times New Roman"/>
              <a:cs typeface="Arial"/>
            </a:rPr>
            <a:t>Scalable Cloud Architecture </a:t>
          </a:r>
          <a:endParaRPr lang="en-US" sz="2500" kern="1200" dirty="0">
            <a:latin typeface="Times New Roman"/>
            <a:cs typeface="Times New Roman"/>
          </a:endParaRPr>
        </a:p>
      </dsp:txBody>
      <dsp:txXfrm>
        <a:off x="3880977" y="3035915"/>
        <a:ext cx="2000624" cy="2000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10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9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8.png"/><Relationship Id="rId1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hand holding a tablet with a row of white trucks&#10;&#10;AI-generated content may be incorrect.">
            <a:extLst>
              <a:ext uri="{FF2B5EF4-FFF2-40B4-BE49-F238E27FC236}">
                <a16:creationId xmlns:a16="http://schemas.microsoft.com/office/drawing/2014/main" id="{7E15DCB6-2E84-E91E-B43D-5F336B4D18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3" t="11321" r="9240" b="-99"/>
          <a:stretch>
            <a:fillRect/>
          </a:stretch>
        </p:blipFill>
        <p:spPr>
          <a:xfrm>
            <a:off x="1" y="10"/>
            <a:ext cx="9675108" cy="685812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660" y="134078"/>
            <a:ext cx="10349768" cy="1899912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imes New Roman"/>
                <a:ea typeface="+mj-lt"/>
                <a:cs typeface="Times New Roman"/>
              </a:rPr>
              <a:t>Smart Fleet Monitoring System for Logistics</a:t>
            </a:r>
            <a:br>
              <a:rPr lang="en-US" sz="2500" dirty="0">
                <a:latin typeface="Times New Roman"/>
                <a:ea typeface="+mj-lt"/>
                <a:cs typeface="Times New Roman"/>
              </a:rPr>
            </a:br>
            <a:r>
              <a:rPr lang="en-US" sz="2500" dirty="0">
                <a:latin typeface="Times New Roman"/>
                <a:ea typeface="+mj-lt"/>
                <a:cs typeface="Times New Roman"/>
              </a:rPr>
              <a:t>A Cloud-Integrated Vehicle Tracking and Management Solution</a:t>
            </a:r>
            <a:endParaRPr lang="en-US" sz="2500" dirty="0">
              <a:latin typeface="Times New Roman"/>
              <a:cs typeface="Times New Roman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7606449" y="2842415"/>
            <a:ext cx="4584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/>
                <a:ea typeface="+mn-lt"/>
                <a:cs typeface="Times New Roman"/>
              </a:rPr>
              <a:t>Presented by: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endParaRPr lang="en-US" sz="2400" dirty="0">
              <a:latin typeface="Times New Roman"/>
              <a:cs typeface="Times New Roman"/>
            </a:endParaRPr>
          </a:p>
          <a:p>
            <a:r>
              <a:rPr lang="en-US" sz="2000" dirty="0">
                <a:latin typeface="Times New Roman"/>
                <a:ea typeface="+mn-lt"/>
                <a:cs typeface="Times New Roman"/>
              </a:rPr>
              <a:t>Tamanna Akter(221-15-5298)</a:t>
            </a:r>
          </a:p>
          <a:p>
            <a:r>
              <a:rPr lang="en-US" sz="2000" dirty="0">
                <a:latin typeface="Times New Roman"/>
                <a:ea typeface="+mn-lt"/>
                <a:cs typeface="Times New Roman"/>
              </a:rPr>
              <a:t>Rafi Ibn Anwar Labib (221-15-6016)</a:t>
            </a:r>
            <a:endParaRPr lang="en-US" sz="2000" dirty="0">
              <a:latin typeface="Times New Roman"/>
              <a:cs typeface="Times New Roman"/>
            </a:endParaRPr>
          </a:p>
          <a:p>
            <a:r>
              <a:rPr lang="en-US" sz="2000" dirty="0">
                <a:latin typeface="Times New Roman"/>
                <a:ea typeface="+mn-lt"/>
                <a:cs typeface="Times New Roman"/>
              </a:rPr>
              <a:t>Sanjida Abedin Mim (221-15-6019)</a:t>
            </a:r>
            <a:endParaRPr lang="en-US" sz="2000" dirty="0">
              <a:latin typeface="Times New Roman"/>
              <a:cs typeface="Times New Roman"/>
            </a:endParaRPr>
          </a:p>
          <a:p>
            <a:r>
              <a:rPr lang="en-US" sz="2000" dirty="0">
                <a:latin typeface="Times New Roman"/>
                <a:ea typeface="+mn-lt"/>
                <a:cs typeface="Times New Roman"/>
              </a:rPr>
              <a:t>Sadia Akter (221-15-5800)</a:t>
            </a:r>
            <a:endParaRPr lang="en-US" sz="2000" dirty="0">
              <a:latin typeface="Times New Roman"/>
              <a:cs typeface="Times New Roman"/>
            </a:endParaRPr>
          </a:p>
          <a:p>
            <a:r>
              <a:rPr lang="en-US" sz="2000" dirty="0">
                <a:latin typeface="Times New Roman"/>
                <a:cs typeface="Times New Roman"/>
              </a:rPr>
              <a:t>Abdullah Al Noman (221-15-5856)</a:t>
            </a:r>
          </a:p>
          <a:p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8" name="Picture 7" descr="Daffodil International University - Wikipedia">
            <a:extLst>
              <a:ext uri="{FF2B5EF4-FFF2-40B4-BE49-F238E27FC236}">
                <a16:creationId xmlns:a16="http://schemas.microsoft.com/office/drawing/2014/main" id="{9FBF9E99-ABC9-4235-A2B4-7AE956E3F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11" name="Dodecagon 10">
            <a:extLst>
              <a:ext uri="{FF2B5EF4-FFF2-40B4-BE49-F238E27FC236}">
                <a16:creationId xmlns:a16="http://schemas.microsoft.com/office/drawing/2014/main" id="{360BE1D7-3C21-2FB9-F7B0-1AC2C8F83498}"/>
              </a:ext>
            </a:extLst>
          </p:cNvPr>
          <p:cNvSpPr/>
          <p:nvPr/>
        </p:nvSpPr>
        <p:spPr>
          <a:xfrm>
            <a:off x="11382545" y="5954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B1F108D-1A97-4116-9C32-E0CD6F627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992587-4538-68E0-55CA-8E44FC657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087" y="1716229"/>
            <a:ext cx="3527117" cy="26656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If you have any Question, We are to welcome your questions!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276E0C7-D588-440B-8F4A-876392DB7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436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DEA8D4-D640-4088-B589-8760DC702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0655" y="854168"/>
            <a:ext cx="7151345" cy="608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lowing thank you text in nature with sunlight and flowers | Premium  AI-generated image">
            <a:extLst>
              <a:ext uri="{FF2B5EF4-FFF2-40B4-BE49-F238E27FC236}">
                <a16:creationId xmlns:a16="http://schemas.microsoft.com/office/drawing/2014/main" id="{37353A57-93FC-BD42-277C-A2E48CDE1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553" y="1357081"/>
            <a:ext cx="6383556" cy="424506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708A22B1-9011-459B-BCED-99F879F1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0655" y="6022991"/>
            <a:ext cx="7151345" cy="608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ffodil International University - Wikipedia">
            <a:extLst>
              <a:ext uri="{FF2B5EF4-FFF2-40B4-BE49-F238E27FC236}">
                <a16:creationId xmlns:a16="http://schemas.microsoft.com/office/drawing/2014/main" id="{9CAF538E-C6E9-2FF0-E511-9E6F2D8D3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14" name="Dodecagon 13">
            <a:extLst>
              <a:ext uri="{FF2B5EF4-FFF2-40B4-BE49-F238E27FC236}">
                <a16:creationId xmlns:a16="http://schemas.microsoft.com/office/drawing/2014/main" id="{351808D2-11C6-03C1-37B3-DEE301EA95F1}"/>
              </a:ext>
            </a:extLst>
          </p:cNvPr>
          <p:cNvSpPr/>
          <p:nvPr/>
        </p:nvSpPr>
        <p:spPr>
          <a:xfrm>
            <a:off x="11094545" y="5960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latin typeface="Times New Roman"/>
                <a:cs typeface="Times New Roman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353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E6E4F9-D594-FEC0-18EC-1A3B0879D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896" y="1175330"/>
            <a:ext cx="5798834" cy="1155282"/>
          </a:xfrm>
        </p:spPr>
        <p:txBody>
          <a:bodyPr anchor="ctr">
            <a:normAutofit/>
          </a:bodyPr>
          <a:lstStyle/>
          <a:p>
            <a:r>
              <a:rPr lang="en-US" sz="3700">
                <a:latin typeface="Times New Roman"/>
                <a:ea typeface="+mj-lt"/>
                <a:cs typeface="Times New Roman"/>
              </a:rPr>
              <a:t>Introduction &amp; Objective</a:t>
            </a:r>
            <a:endParaRPr lang="en-US" sz="3700">
              <a:latin typeface="Times New Roman"/>
              <a:cs typeface="Times New Roman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/>
                <a:cs typeface="Times New Roman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/>
                <a:cs typeface="Times New Roman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B3F64551-71D7-279E-30BC-A50A5353D8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9643599"/>
              </p:ext>
            </p:extLst>
          </p:nvPr>
        </p:nvGraphicFramePr>
        <p:xfrm>
          <a:off x="590719" y="2330505"/>
          <a:ext cx="4559425" cy="3979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ue truck with text&#10;&#10;AI-generated content may be incorrect.">
            <a:extLst>
              <a:ext uri="{FF2B5EF4-FFF2-40B4-BE49-F238E27FC236}">
                <a16:creationId xmlns:a16="http://schemas.microsoft.com/office/drawing/2014/main" id="{D0A3BD47-8BFD-AA05-4958-B03812B76BE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4" b="3065"/>
          <a:stretch>
            <a:fillRect/>
          </a:stretch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1C9D8D-F7D1-99F4-889F-B3C82F872330}"/>
              </a:ext>
            </a:extLst>
          </p:cNvPr>
          <p:cNvSpPr txBox="1"/>
          <p:nvPr/>
        </p:nvSpPr>
        <p:spPr>
          <a:xfrm>
            <a:off x="8389696" y="6349999"/>
            <a:ext cx="2743199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Times New Roman"/>
                <a:cs typeface="Times New Roman"/>
              </a:rPr>
              <a:t>Logo</a:t>
            </a:r>
          </a:p>
        </p:txBody>
      </p:sp>
      <p:pic>
        <p:nvPicPr>
          <p:cNvPr id="65" name="Picture 64" descr="Daffodil International University - Wikipedia">
            <a:extLst>
              <a:ext uri="{FF2B5EF4-FFF2-40B4-BE49-F238E27FC236}">
                <a16:creationId xmlns:a16="http://schemas.microsoft.com/office/drawing/2014/main" id="{F90BF6D7-77C2-4C69-6813-53B8A5F543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71" name="Dodecagon 70">
            <a:extLst>
              <a:ext uri="{FF2B5EF4-FFF2-40B4-BE49-F238E27FC236}">
                <a16:creationId xmlns:a16="http://schemas.microsoft.com/office/drawing/2014/main" id="{00366BE7-77F8-A074-9B0F-694E2061F735}"/>
              </a:ext>
            </a:extLst>
          </p:cNvPr>
          <p:cNvSpPr/>
          <p:nvPr/>
        </p:nvSpPr>
        <p:spPr>
          <a:xfrm>
            <a:off x="11094545" y="5960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44175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CE6B06-495B-63FD-2D87-5B711CE4A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244" y="1802056"/>
            <a:ext cx="6020730" cy="3793059"/>
          </a:xfrm>
          <a:prstGeom prst="rect">
            <a:avLst/>
          </a:prstGeom>
        </p:spPr>
      </p:pic>
      <p:pic>
        <p:nvPicPr>
          <p:cNvPr id="10" name="Picture 9" descr="Daffodil International University - Wikipedia">
            <a:extLst>
              <a:ext uri="{FF2B5EF4-FFF2-40B4-BE49-F238E27FC236}">
                <a16:creationId xmlns:a16="http://schemas.microsoft.com/office/drawing/2014/main" id="{323AC3A9-4383-8786-4E54-E5A1C92A3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14" name="Dodecagon 13">
            <a:extLst>
              <a:ext uri="{FF2B5EF4-FFF2-40B4-BE49-F238E27FC236}">
                <a16:creationId xmlns:a16="http://schemas.microsoft.com/office/drawing/2014/main" id="{B0FA4B73-C55A-5882-3702-80881C6F316B}"/>
              </a:ext>
            </a:extLst>
          </p:cNvPr>
          <p:cNvSpPr/>
          <p:nvPr/>
        </p:nvSpPr>
        <p:spPr>
          <a:xfrm>
            <a:off x="11094545" y="5960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5081EE-4DA8-F4D7-133F-8864EA70AD54}"/>
              </a:ext>
            </a:extLst>
          </p:cNvPr>
          <p:cNvSpPr txBox="1"/>
          <p:nvPr/>
        </p:nvSpPr>
        <p:spPr>
          <a:xfrm>
            <a:off x="4902508" y="240915"/>
            <a:ext cx="6709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latin typeface="Times New Roman"/>
                <a:cs typeface="Times New Roman"/>
              </a:rPr>
              <a:t>System Architecture Overview</a:t>
            </a:r>
          </a:p>
        </p:txBody>
      </p:sp>
      <p:pic>
        <p:nvPicPr>
          <p:cNvPr id="16" name="Picture 15" descr="A diagram of a cloud platform&#10;&#10;AI-generated content may be incorrect.">
            <a:extLst>
              <a:ext uri="{FF2B5EF4-FFF2-40B4-BE49-F238E27FC236}">
                <a16:creationId xmlns:a16="http://schemas.microsoft.com/office/drawing/2014/main" id="{2F92292A-84A4-6C6E-AABB-1AAFF170B5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7" y="1404044"/>
            <a:ext cx="4520534" cy="339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77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CCC9D-491E-7EE6-9FEE-3DA3C4D15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111" y="-111125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/>
                <a:ea typeface="+mj-lt"/>
                <a:cs typeface="Times New Roman"/>
              </a:rPr>
              <a:t>Data Flow &amp; Communication</a:t>
            </a:r>
            <a:r>
              <a:rPr lang="en-US" dirty="0">
                <a:latin typeface="Times New Roman"/>
                <a:ea typeface="+mj-lt"/>
                <a:cs typeface="Times New Roman"/>
              </a:rPr>
              <a:t> </a:t>
            </a:r>
            <a:endParaRPr lang="en-US" dirty="0">
              <a:latin typeface="Times New Roman"/>
              <a:cs typeface="Times New Roman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349D6DA-DFD2-42A9-C38D-A9CF7189A1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08531"/>
              </p:ext>
            </p:extLst>
          </p:nvPr>
        </p:nvGraphicFramePr>
        <p:xfrm>
          <a:off x="3790949" y="553357"/>
          <a:ext cx="7290708" cy="2323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11" name="TextBox 310">
            <a:extLst>
              <a:ext uri="{FF2B5EF4-FFF2-40B4-BE49-F238E27FC236}">
                <a16:creationId xmlns:a16="http://schemas.microsoft.com/office/drawing/2014/main" id="{38AB9D76-24AE-EDB2-E59E-7E22423D876F}"/>
              </a:ext>
            </a:extLst>
          </p:cNvPr>
          <p:cNvSpPr txBox="1"/>
          <p:nvPr/>
        </p:nvSpPr>
        <p:spPr>
          <a:xfrm>
            <a:off x="1680481" y="1549179"/>
            <a:ext cx="1711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Times New Roman"/>
                <a:ea typeface="+mn-lt"/>
                <a:cs typeface="Times New Roman"/>
              </a:rPr>
              <a:t>Data Flow: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C8D2A933-B616-627F-2E49-00C8BD324833}"/>
              </a:ext>
            </a:extLst>
          </p:cNvPr>
          <p:cNvSpPr txBox="1"/>
          <p:nvPr/>
        </p:nvSpPr>
        <p:spPr>
          <a:xfrm>
            <a:off x="1782536" y="4871355"/>
            <a:ext cx="5763985" cy="14705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Times New Roman"/>
                <a:ea typeface="+mn-lt"/>
                <a:cs typeface="Times New Roman"/>
              </a:rPr>
              <a:t>Real-Time Processing:</a:t>
            </a:r>
            <a:endParaRPr lang="en-US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Times New Roman"/>
              </a:rPr>
              <a:t>Fault detection</a:t>
            </a:r>
            <a:endParaRPr lang="en-US" dirty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Times New Roman"/>
              </a:rPr>
              <a:t>GPS-based geofencing</a:t>
            </a:r>
            <a:endParaRPr lang="en-US" dirty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Times New Roman"/>
                <a:ea typeface="+mn-lt"/>
                <a:cs typeface="Times New Roman"/>
              </a:rPr>
              <a:t>Temperature threshold alerts</a:t>
            </a:r>
            <a:endParaRPr lang="en-US" dirty="0">
              <a:latin typeface="Times New Roman"/>
              <a:cs typeface="Times New Roman"/>
            </a:endParaRPr>
          </a:p>
          <a:p>
            <a:pPr algn="l"/>
            <a:endParaRPr lang="en-US" dirty="0">
              <a:latin typeface="Times New Roman"/>
              <a:cs typeface="Times New Roman"/>
            </a:endParaRPr>
          </a:p>
        </p:txBody>
      </p: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6B4AACF5-DE54-360D-7278-FC7E3499E883}"/>
              </a:ext>
            </a:extLst>
          </p:cNvPr>
          <p:cNvGrpSpPr/>
          <p:nvPr/>
        </p:nvGrpSpPr>
        <p:grpSpPr>
          <a:xfrm>
            <a:off x="1680482" y="2570685"/>
            <a:ext cx="9533853" cy="2036938"/>
            <a:chOff x="1551214" y="3346292"/>
            <a:chExt cx="9533853" cy="2036938"/>
          </a:xfrm>
        </p:grpSpPr>
        <p:sp>
          <p:nvSpPr>
            <p:cNvPr id="352" name="TextBox 351">
              <a:extLst>
                <a:ext uri="{FF2B5EF4-FFF2-40B4-BE49-F238E27FC236}">
                  <a16:creationId xmlns:a16="http://schemas.microsoft.com/office/drawing/2014/main" id="{DB9FFAC5-D9BC-03CC-2115-0E444D26D580}"/>
                </a:ext>
              </a:extLst>
            </p:cNvPr>
            <p:cNvSpPr txBox="1"/>
            <p:nvPr/>
          </p:nvSpPr>
          <p:spPr>
            <a:xfrm>
              <a:off x="1551214" y="3809999"/>
              <a:ext cx="3539218" cy="110799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400" b="1" dirty="0">
                  <a:latin typeface="Times New Roman"/>
                  <a:ea typeface="+mn-lt"/>
                  <a:cs typeface="Times New Roman"/>
                </a:rPr>
                <a:t>Communication </a:t>
              </a:r>
              <a:endParaRPr lang="en-US" sz="2400">
                <a:latin typeface="Times New Roman"/>
                <a:ea typeface="+mn-lt"/>
                <a:cs typeface="Times New Roman"/>
              </a:endParaRPr>
            </a:p>
            <a:p>
              <a:r>
                <a:rPr lang="en-US" sz="2400" b="1" dirty="0">
                  <a:latin typeface="Times New Roman"/>
                  <a:ea typeface="+mn-lt"/>
                  <a:cs typeface="Times New Roman"/>
                </a:rPr>
                <a:t> Protocols</a:t>
              </a:r>
              <a:endParaRPr lang="en-US" sz="2400" dirty="0">
                <a:latin typeface="Times New Roman"/>
                <a:cs typeface="Times New Roman"/>
              </a:endParaRPr>
            </a:p>
            <a:p>
              <a:endParaRPr lang="en-US" dirty="0">
                <a:latin typeface="Times New Roman"/>
                <a:cs typeface="Times New Roman"/>
              </a:endParaRPr>
            </a:p>
          </p:txBody>
        </p:sp>
        <p:grpSp>
          <p:nvGrpSpPr>
            <p:cNvPr id="423" name="Group 422">
              <a:extLst>
                <a:ext uri="{FF2B5EF4-FFF2-40B4-BE49-F238E27FC236}">
                  <a16:creationId xmlns:a16="http://schemas.microsoft.com/office/drawing/2014/main" id="{911EFE0D-4AC9-A0AA-0672-C0BC1C0FE0B2}"/>
                </a:ext>
              </a:extLst>
            </p:cNvPr>
            <p:cNvGrpSpPr/>
            <p:nvPr/>
          </p:nvGrpSpPr>
          <p:grpSpPr>
            <a:xfrm>
              <a:off x="5102677" y="4464391"/>
              <a:ext cx="5982390" cy="918839"/>
              <a:chOff x="4932588" y="4335123"/>
              <a:chExt cx="5982390" cy="918839"/>
            </a:xfrm>
          </p:grpSpPr>
          <p:grpSp>
            <p:nvGrpSpPr>
              <p:cNvPr id="396" name="Group 395">
                <a:extLst>
                  <a:ext uri="{FF2B5EF4-FFF2-40B4-BE49-F238E27FC236}">
                    <a16:creationId xmlns:a16="http://schemas.microsoft.com/office/drawing/2014/main" id="{1458C0AB-8345-B37A-5383-299BCE0A6CB7}"/>
                  </a:ext>
                </a:extLst>
              </p:cNvPr>
              <p:cNvGrpSpPr/>
              <p:nvPr/>
            </p:nvGrpSpPr>
            <p:grpSpPr>
              <a:xfrm>
                <a:off x="6944597" y="4335123"/>
                <a:ext cx="3970381" cy="918839"/>
                <a:chOff x="4823257" y="4911916"/>
                <a:chExt cx="6386130" cy="1439622"/>
              </a:xfrm>
            </p:grpSpPr>
            <p:pic>
              <p:nvPicPr>
                <p:cNvPr id="365" name="Picture 364" descr="A purple and white logo&#10;&#10;AI-generated content may be incorrect.">
                  <a:extLst>
                    <a:ext uri="{FF2B5EF4-FFF2-40B4-BE49-F238E27FC236}">
                      <a16:creationId xmlns:a16="http://schemas.microsoft.com/office/drawing/2014/main" id="{4D358901-BC53-CB60-7CF3-34666DFE3F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823257" y="4916823"/>
                  <a:ext cx="1621847" cy="1434715"/>
                </a:xfrm>
                <a:prstGeom prst="rect">
                  <a:avLst/>
                </a:prstGeom>
              </p:spPr>
            </p:pic>
            <p:pic>
              <p:nvPicPr>
                <p:cNvPr id="366" name="Picture 365" descr="A blue and green globe with black text&#10;&#10;AI-generated content may be incorrect.">
                  <a:extLst>
                    <a:ext uri="{FF2B5EF4-FFF2-40B4-BE49-F238E27FC236}">
                      <a16:creationId xmlns:a16="http://schemas.microsoft.com/office/drawing/2014/main" id="{14284F6D-D98B-641E-EE85-83DAAF4AE5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686983" y="4928224"/>
                  <a:ext cx="1419610" cy="1419610"/>
                </a:xfrm>
                <a:prstGeom prst="rect">
                  <a:avLst/>
                </a:prstGeom>
              </p:spPr>
            </p:pic>
            <p:pic>
              <p:nvPicPr>
                <p:cNvPr id="367" name="Picture 366" descr="A logo with a wifi symbol&#10;&#10;AI-generated content may be incorrect.">
                  <a:extLst>
                    <a:ext uri="{FF2B5EF4-FFF2-40B4-BE49-F238E27FC236}">
                      <a16:creationId xmlns:a16="http://schemas.microsoft.com/office/drawing/2014/main" id="{325796F6-A469-5A5E-3CF6-C84BC307A3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8249466" y="4928225"/>
                  <a:ext cx="1373429" cy="1419611"/>
                </a:xfrm>
                <a:prstGeom prst="rect">
                  <a:avLst/>
                </a:prstGeom>
              </p:spPr>
            </p:pic>
            <p:pic>
              <p:nvPicPr>
                <p:cNvPr id="370" name="Picture 369" descr="A logo with a red and white circle&#10;&#10;AI-generated content may be incorrect.">
                  <a:extLst>
                    <a:ext uri="{FF2B5EF4-FFF2-40B4-BE49-F238E27FC236}">
                      <a16:creationId xmlns:a16="http://schemas.microsoft.com/office/drawing/2014/main" id="{E9743895-0342-603C-ACCF-4242B9910A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9803340" y="4911916"/>
                  <a:ext cx="1406047" cy="1436834"/>
                </a:xfrm>
                <a:prstGeom prst="rect">
                  <a:avLst/>
                </a:prstGeom>
              </p:spPr>
            </p:pic>
          </p:grpSp>
          <p:sp>
            <p:nvSpPr>
              <p:cNvPr id="413" name="TextBox 412">
                <a:extLst>
                  <a:ext uri="{FF2B5EF4-FFF2-40B4-BE49-F238E27FC236}">
                    <a16:creationId xmlns:a16="http://schemas.microsoft.com/office/drawing/2014/main" id="{472EB062-F430-33A3-4A1B-1FE58BE3BCA7}"/>
                  </a:ext>
                </a:extLst>
              </p:cNvPr>
              <p:cNvSpPr txBox="1"/>
              <p:nvPr/>
            </p:nvSpPr>
            <p:spPr>
              <a:xfrm>
                <a:off x="4932588" y="4612821"/>
                <a:ext cx="2743200" cy="36933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b="1" dirty="0">
                    <a:latin typeface="Times New Roman"/>
                    <a:ea typeface="+mn-lt"/>
                    <a:cs typeface="Times New Roman"/>
                  </a:rPr>
                  <a:t>Edge to Cloud:</a:t>
                </a:r>
                <a:r>
                  <a:rPr lang="en-US" dirty="0">
                    <a:latin typeface="Times New Roman"/>
                    <a:ea typeface="+mn-lt"/>
                    <a:cs typeface="Times New Roman"/>
                  </a:rPr>
                  <a:t> </a:t>
                </a:r>
                <a:endParaRPr lang="en-US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440" name="Group 439">
              <a:extLst>
                <a:ext uri="{FF2B5EF4-FFF2-40B4-BE49-F238E27FC236}">
                  <a16:creationId xmlns:a16="http://schemas.microsoft.com/office/drawing/2014/main" id="{D93B18C1-57C9-0A70-14FE-B4D9D47D8176}"/>
                </a:ext>
              </a:extLst>
            </p:cNvPr>
            <p:cNvGrpSpPr/>
            <p:nvPr/>
          </p:nvGrpSpPr>
          <p:grpSpPr>
            <a:xfrm>
              <a:off x="5105399" y="3346292"/>
              <a:ext cx="5609773" cy="942110"/>
              <a:chOff x="5078185" y="3992631"/>
              <a:chExt cx="5609773" cy="942110"/>
            </a:xfrm>
          </p:grpSpPr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155DE4F8-D43B-8AA4-AAF7-601437F6E709}"/>
                  </a:ext>
                </a:extLst>
              </p:cNvPr>
              <p:cNvGrpSpPr/>
              <p:nvPr/>
            </p:nvGrpSpPr>
            <p:grpSpPr>
              <a:xfrm>
                <a:off x="7265424" y="3992631"/>
                <a:ext cx="3422534" cy="942110"/>
                <a:chOff x="6267086" y="3109816"/>
                <a:chExt cx="4007503" cy="1188413"/>
              </a:xfrm>
            </p:grpSpPr>
            <p:pic>
              <p:nvPicPr>
                <p:cNvPr id="354" name="Picture 353" descr="Option Canbox | Sistematica Srl">
                  <a:extLst>
                    <a:ext uri="{FF2B5EF4-FFF2-40B4-BE49-F238E27FC236}">
                      <a16:creationId xmlns:a16="http://schemas.microsoft.com/office/drawing/2014/main" id="{AF2AFBA9-84DD-A6E6-4FF1-12DBCC01A7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6267086" y="3109816"/>
                  <a:ext cx="1173308" cy="1173308"/>
                </a:xfrm>
                <a:prstGeom prst="rect">
                  <a:avLst/>
                </a:prstGeom>
              </p:spPr>
            </p:pic>
            <p:pic>
              <p:nvPicPr>
                <p:cNvPr id="363" name="Picture 362" descr="i2c inc Logo PNG Vector (AI) Free Download">
                  <a:extLst>
                    <a:ext uri="{FF2B5EF4-FFF2-40B4-BE49-F238E27FC236}">
                      <a16:creationId xmlns:a16="http://schemas.microsoft.com/office/drawing/2014/main" id="{02AC72F1-DC3D-0733-F3F6-EE8A152667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7710824" y="3111884"/>
                  <a:ext cx="1188414" cy="1173021"/>
                </a:xfrm>
                <a:prstGeom prst="rect">
                  <a:avLst/>
                </a:prstGeom>
              </p:spPr>
            </p:pic>
            <p:pic>
              <p:nvPicPr>
                <p:cNvPr id="364" name="Picture 363" descr="A green and white logo&#10;&#10;AI-generated content may be incorrect.">
                  <a:extLst>
                    <a:ext uri="{FF2B5EF4-FFF2-40B4-BE49-F238E27FC236}">
                      <a16:creationId xmlns:a16="http://schemas.microsoft.com/office/drawing/2014/main" id="{E6811E11-26F4-A62C-43DA-4B6F7154B1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9229533" y="3113953"/>
                  <a:ext cx="1045056" cy="1184276"/>
                </a:xfrm>
                <a:prstGeom prst="rect">
                  <a:avLst/>
                </a:prstGeom>
              </p:spPr>
            </p:pic>
          </p:grpSp>
          <p:sp>
            <p:nvSpPr>
              <p:cNvPr id="414" name="TextBox 413">
                <a:extLst>
                  <a:ext uri="{FF2B5EF4-FFF2-40B4-BE49-F238E27FC236}">
                    <a16:creationId xmlns:a16="http://schemas.microsoft.com/office/drawing/2014/main" id="{E6BD48C2-3C74-EBB1-1638-9238766719A8}"/>
                  </a:ext>
                </a:extLst>
              </p:cNvPr>
              <p:cNvSpPr txBox="1"/>
              <p:nvPr/>
            </p:nvSpPr>
            <p:spPr>
              <a:xfrm>
                <a:off x="5078185" y="4275365"/>
                <a:ext cx="2743200" cy="36933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b="1">
                    <a:latin typeface="Times New Roman"/>
                    <a:cs typeface="Times New Roman"/>
                  </a:rPr>
                  <a:t>Sensors to Edge:</a:t>
                </a:r>
                <a:r>
                  <a:rPr lang="en-US">
                    <a:latin typeface="Times New Roman"/>
                    <a:cs typeface="Times New Roman"/>
                  </a:rPr>
                  <a:t> </a:t>
                </a:r>
              </a:p>
            </p:txBody>
          </p:sp>
        </p:grpSp>
        <p:sp>
          <p:nvSpPr>
            <p:cNvPr id="449" name="Arrow: Bent 448">
              <a:extLst>
                <a:ext uri="{FF2B5EF4-FFF2-40B4-BE49-F238E27FC236}">
                  <a16:creationId xmlns:a16="http://schemas.microsoft.com/office/drawing/2014/main" id="{AD0AFB22-9899-D518-A3AB-809642119061}"/>
                </a:ext>
              </a:extLst>
            </p:cNvPr>
            <p:cNvSpPr/>
            <p:nvPr/>
          </p:nvSpPr>
          <p:spPr>
            <a:xfrm>
              <a:off x="4810125" y="3782785"/>
              <a:ext cx="276334" cy="501289"/>
            </a:xfrm>
            <a:prstGeom prst="ben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467" name="Arrow: Bent 466">
              <a:extLst>
                <a:ext uri="{FF2B5EF4-FFF2-40B4-BE49-F238E27FC236}">
                  <a16:creationId xmlns:a16="http://schemas.microsoft.com/office/drawing/2014/main" id="{B95211A1-F72A-1E42-FD00-819A790FA5C8}"/>
                </a:ext>
              </a:extLst>
            </p:cNvPr>
            <p:cNvSpPr/>
            <p:nvPr/>
          </p:nvSpPr>
          <p:spPr>
            <a:xfrm rot="10800000" flipH="1">
              <a:off x="4834726" y="4463143"/>
              <a:ext cx="254344" cy="521699"/>
            </a:xfrm>
            <a:prstGeom prst="ben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468" name="Arrow: Right 467">
              <a:extLst>
                <a:ext uri="{FF2B5EF4-FFF2-40B4-BE49-F238E27FC236}">
                  <a16:creationId xmlns:a16="http://schemas.microsoft.com/office/drawing/2014/main" id="{04387DE0-0F57-CF66-9366-BE5F40621FCC}"/>
                </a:ext>
              </a:extLst>
            </p:cNvPr>
            <p:cNvSpPr/>
            <p:nvPr/>
          </p:nvSpPr>
          <p:spPr>
            <a:xfrm>
              <a:off x="4225017" y="4259036"/>
              <a:ext cx="611016" cy="205686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/>
                <a:cs typeface="Times New Roman"/>
              </a:endParaRPr>
            </a:p>
          </p:txBody>
        </p:sp>
      </p:grpSp>
      <p:pic>
        <p:nvPicPr>
          <p:cNvPr id="513" name="Picture 512" descr="Daffodil International University - Wikipedia">
            <a:extLst>
              <a:ext uri="{FF2B5EF4-FFF2-40B4-BE49-F238E27FC236}">
                <a16:creationId xmlns:a16="http://schemas.microsoft.com/office/drawing/2014/main" id="{53261597-E00F-7A56-1806-5FD784AC93E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523" name="Dodecagon 522">
            <a:extLst>
              <a:ext uri="{FF2B5EF4-FFF2-40B4-BE49-F238E27FC236}">
                <a16:creationId xmlns:a16="http://schemas.microsoft.com/office/drawing/2014/main" id="{E2534F92-2572-60EA-AFCD-98844F62DDC3}"/>
              </a:ext>
            </a:extLst>
          </p:cNvPr>
          <p:cNvSpPr/>
          <p:nvPr/>
        </p:nvSpPr>
        <p:spPr>
          <a:xfrm>
            <a:off x="11094545" y="5960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458852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hand holding a round knob&#10;&#10;AI-generated content may be incorrect.">
            <a:extLst>
              <a:ext uri="{FF2B5EF4-FFF2-40B4-BE49-F238E27FC236}">
                <a16:creationId xmlns:a16="http://schemas.microsoft.com/office/drawing/2014/main" id="{6280077B-17C8-EA64-A003-3E8B5737E7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40" r="6249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E022A6-6F70-B958-BDF7-E91AB101B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4719" y="303549"/>
            <a:ext cx="6020292" cy="1899912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imes New Roman"/>
                <a:cs typeface="Times New Roman"/>
              </a:rPr>
              <a:t>Identified Security Risk</a:t>
            </a:r>
            <a:r>
              <a:rPr lang="en-US" sz="4000" dirty="0">
                <a:latin typeface="Times New Roman"/>
                <a:cs typeface="Times New Roman"/>
              </a:rPr>
              <a:t> </a:t>
            </a:r>
            <a:endParaRPr lang="en-US" sz="4000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70ADB-4509-870A-C655-F39CE1CEF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4216" y="2039595"/>
            <a:ext cx="4795102" cy="37427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Times New Roman"/>
                <a:ea typeface="+mn-lt"/>
                <a:cs typeface="+mn-lt"/>
              </a:rPr>
              <a:t>Risk:</a:t>
            </a:r>
            <a:r>
              <a:rPr lang="en-US" sz="1800" dirty="0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Man-in-the-Middle (MITM) Attack</a:t>
            </a:r>
            <a:endParaRPr lang="en-US" sz="200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/>
                <a:ea typeface="+mn-lt"/>
                <a:cs typeface="+mn-lt"/>
              </a:rPr>
              <a:t>Nature:</a:t>
            </a:r>
            <a:endParaRPr lang="en-US" sz="2000">
              <a:latin typeface="Times New Roman"/>
              <a:cs typeface="Times New Roman"/>
            </a:endParaRPr>
          </a:p>
          <a:p>
            <a:pPr lvl="1"/>
            <a:r>
              <a:rPr lang="en-US" sz="2000" dirty="0">
                <a:latin typeface="Times New Roman"/>
                <a:ea typeface="+mn-lt"/>
                <a:cs typeface="+mn-lt"/>
              </a:rPr>
              <a:t>Unauthorized interception of data between edge device and cloud.</a:t>
            </a:r>
            <a:endParaRPr lang="en-US" sz="200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/>
                <a:ea typeface="+mn-lt"/>
                <a:cs typeface="+mn-lt"/>
              </a:rPr>
              <a:t>Impact on CIA Triad:</a:t>
            </a:r>
            <a:endParaRPr lang="en-US" sz="2000">
              <a:latin typeface="Times New Roman"/>
              <a:cs typeface="Times New Roman"/>
            </a:endParaRPr>
          </a:p>
          <a:p>
            <a:pPr lvl="1"/>
            <a:r>
              <a:rPr lang="en-US" sz="2000" b="1" dirty="0">
                <a:latin typeface="Times New Roman"/>
                <a:ea typeface="+mn-lt"/>
                <a:cs typeface="+mn-lt"/>
              </a:rPr>
              <a:t>Confidentiality: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Exposes location and cargo data.</a:t>
            </a:r>
            <a:endParaRPr lang="en-US" sz="2000">
              <a:latin typeface="Times New Roman"/>
              <a:cs typeface="Times New Roman"/>
            </a:endParaRPr>
          </a:p>
          <a:p>
            <a:pPr lvl="1"/>
            <a:r>
              <a:rPr lang="en-US" sz="2000" b="1" dirty="0">
                <a:latin typeface="Times New Roman"/>
                <a:ea typeface="+mn-lt"/>
                <a:cs typeface="+mn-lt"/>
              </a:rPr>
              <a:t>Integrity: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Tampering of vehicle condition metrics.</a:t>
            </a:r>
            <a:endParaRPr lang="en-US" sz="2000">
              <a:latin typeface="Times New Roman"/>
              <a:cs typeface="Times New Roman"/>
            </a:endParaRPr>
          </a:p>
          <a:p>
            <a:pPr lvl="1"/>
            <a:r>
              <a:rPr lang="en-US" sz="2000" b="1" dirty="0">
                <a:latin typeface="Times New Roman"/>
                <a:ea typeface="+mn-lt"/>
                <a:cs typeface="+mn-lt"/>
              </a:rPr>
              <a:t>Availability:</a:t>
            </a:r>
            <a:r>
              <a:rPr lang="en-US" sz="2000" dirty="0">
                <a:latin typeface="Times New Roman"/>
                <a:ea typeface="+mn-lt"/>
                <a:cs typeface="+mn-lt"/>
              </a:rPr>
              <a:t> Possible denial-of-service (DoS) if attacker reroutes traffic.</a:t>
            </a:r>
            <a:endParaRPr lang="en-US" sz="2000">
              <a:latin typeface="Times New Roman"/>
              <a:cs typeface="Times New Roman"/>
            </a:endParaRPr>
          </a:p>
          <a:p>
            <a:endParaRPr lang="en-US" sz="2000" dirty="0">
              <a:latin typeface="Times New Roman"/>
              <a:cs typeface="Times New Roman"/>
            </a:endParaRPr>
          </a:p>
        </p:txBody>
      </p:sp>
      <p:pic>
        <p:nvPicPr>
          <p:cNvPr id="22" name="Picture 21" descr="Daffodil International University - Wikipedia">
            <a:extLst>
              <a:ext uri="{FF2B5EF4-FFF2-40B4-BE49-F238E27FC236}">
                <a16:creationId xmlns:a16="http://schemas.microsoft.com/office/drawing/2014/main" id="{9B90AC7A-9A4D-1026-826C-5EE9B4D05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32" name="Dodecagon 31">
            <a:extLst>
              <a:ext uri="{FF2B5EF4-FFF2-40B4-BE49-F238E27FC236}">
                <a16:creationId xmlns:a16="http://schemas.microsoft.com/office/drawing/2014/main" id="{6BF2DB45-DF6C-B6D6-B5D3-24B1F446C9D1}"/>
              </a:ext>
            </a:extLst>
          </p:cNvPr>
          <p:cNvSpPr/>
          <p:nvPr/>
        </p:nvSpPr>
        <p:spPr>
          <a:xfrm>
            <a:off x="11094545" y="5960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99248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" name="Rectangle 10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96F88-38A8-5F17-11AE-12D5E5BC9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2401" y="116803"/>
            <a:ext cx="6500726" cy="1716255"/>
          </a:xfrm>
        </p:spPr>
        <p:txBody>
          <a:bodyPr anchor="b">
            <a:normAutofit/>
          </a:bodyPr>
          <a:lstStyle/>
          <a:p>
            <a:r>
              <a:rPr lang="en-US" sz="5600" b="1" dirty="0">
                <a:latin typeface="Times New Roman"/>
                <a:cs typeface="Times New Roman"/>
              </a:rPr>
              <a:t>Security Strategy </a:t>
            </a:r>
            <a:endParaRPr lang="en-US" sz="5600" dirty="0">
              <a:latin typeface="Times New Roman"/>
              <a:cs typeface="Times New Roman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645D1-69C0-4F7B-2AB6-07A44F9D2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430407"/>
            <a:ext cx="4734078" cy="392594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i="1" dirty="0">
              <a:solidFill>
                <a:schemeClr val="tx1">
                  <a:alpha val="80000"/>
                </a:schemeClr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tx1">
                    <a:alpha val="80000"/>
                  </a:schemeClr>
                </a:solidFill>
                <a:latin typeface="Times New Roman"/>
                <a:ea typeface="+mn-lt"/>
                <a:cs typeface="+mn-lt"/>
              </a:rPr>
              <a:t>Objective: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  <a:latin typeface="Times New Roman"/>
                <a:ea typeface="+mn-lt"/>
                <a:cs typeface="+mn-lt"/>
              </a:rPr>
              <a:t> Defend against MITM and ensure secure data transmission end-to-end.</a:t>
            </a:r>
            <a:endParaRPr lang="en-US" sz="2000">
              <a:solidFill>
                <a:schemeClr val="tx1">
                  <a:alpha val="80000"/>
                </a:schemeClr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2000" dirty="0">
              <a:solidFill>
                <a:schemeClr val="tx1">
                  <a:alpha val="80000"/>
                </a:schemeClr>
              </a:solidFill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tx1">
                    <a:alpha val="80000"/>
                  </a:schemeClr>
                </a:solidFill>
                <a:latin typeface="Times New Roman"/>
                <a:ea typeface="+mn-lt"/>
                <a:cs typeface="+mn-lt"/>
              </a:rPr>
              <a:t>Main Security Components:</a:t>
            </a:r>
            <a:endParaRPr lang="en-US" sz="2000">
              <a:solidFill>
                <a:schemeClr val="tx1">
                  <a:alpha val="80000"/>
                </a:schemeClr>
              </a:solidFill>
              <a:latin typeface="Times New Roman"/>
              <a:cs typeface="Times New Roman"/>
            </a:endParaRPr>
          </a:p>
          <a:p>
            <a:pPr lvl="1"/>
            <a:r>
              <a:rPr lang="en-US" sz="2000" dirty="0">
                <a:solidFill>
                  <a:schemeClr val="tx1">
                    <a:alpha val="80000"/>
                  </a:schemeClr>
                </a:solidFill>
                <a:latin typeface="Times New Roman"/>
                <a:ea typeface="+mn-lt"/>
                <a:cs typeface="+mn-lt"/>
              </a:rPr>
              <a:t>End-to-End Encryption</a:t>
            </a:r>
            <a:endParaRPr lang="en-US" sz="2000">
              <a:solidFill>
                <a:schemeClr val="tx1">
                  <a:alpha val="80000"/>
                </a:schemeClr>
              </a:solidFill>
              <a:latin typeface="Times New Roman"/>
              <a:cs typeface="Times New Roman"/>
            </a:endParaRPr>
          </a:p>
          <a:p>
            <a:pPr lvl="1"/>
            <a:r>
              <a:rPr lang="en-US" sz="2000" dirty="0">
                <a:solidFill>
                  <a:schemeClr val="tx1">
                    <a:alpha val="80000"/>
                  </a:schemeClr>
                </a:solidFill>
                <a:latin typeface="Times New Roman"/>
                <a:ea typeface="+mn-lt"/>
                <a:cs typeface="+mn-lt"/>
              </a:rPr>
              <a:t>Authentication Mechanisms</a:t>
            </a:r>
            <a:endParaRPr lang="en-US" sz="2000">
              <a:solidFill>
                <a:schemeClr val="tx1">
                  <a:alpha val="80000"/>
                </a:schemeClr>
              </a:solidFill>
              <a:latin typeface="Times New Roman"/>
              <a:cs typeface="Times New Roman"/>
            </a:endParaRPr>
          </a:p>
          <a:p>
            <a:pPr lvl="1"/>
            <a:r>
              <a:rPr lang="en-US" sz="2000" dirty="0">
                <a:solidFill>
                  <a:schemeClr val="tx1">
                    <a:alpha val="80000"/>
                  </a:schemeClr>
                </a:solidFill>
                <a:latin typeface="Times New Roman"/>
                <a:ea typeface="+mn-lt"/>
                <a:cs typeface="+mn-lt"/>
              </a:rPr>
              <a:t>Secure APIs &amp; Firewalls</a:t>
            </a:r>
            <a:endParaRPr lang="en-US" sz="2000">
              <a:solidFill>
                <a:schemeClr val="tx1">
                  <a:alpha val="80000"/>
                </a:schemeClr>
              </a:solidFill>
              <a:latin typeface="Times New Roman"/>
              <a:cs typeface="Times New Roman"/>
            </a:endParaRPr>
          </a:p>
          <a:p>
            <a:pPr lvl="1"/>
            <a:r>
              <a:rPr lang="en-US" sz="2000" dirty="0">
                <a:solidFill>
                  <a:schemeClr val="tx1">
                    <a:alpha val="80000"/>
                  </a:schemeClr>
                </a:solidFill>
                <a:latin typeface="Times New Roman"/>
                <a:ea typeface="+mn-lt"/>
                <a:cs typeface="+mn-lt"/>
              </a:rPr>
              <a:t>Regular Patching</a:t>
            </a:r>
            <a:endParaRPr lang="en-US" sz="2000">
              <a:solidFill>
                <a:schemeClr val="tx1">
                  <a:alpha val="80000"/>
                </a:schemeClr>
              </a:solidFill>
              <a:latin typeface="Times New Roman"/>
              <a:cs typeface="Times New Roman"/>
            </a:endParaRPr>
          </a:p>
          <a:p>
            <a:endParaRPr lang="en-US" sz="2000" dirty="0">
              <a:solidFill>
                <a:schemeClr val="tx1">
                  <a:alpha val="80000"/>
                </a:schemeClr>
              </a:solidFill>
              <a:latin typeface="Times New Roman"/>
              <a:cs typeface="Times New Roman"/>
            </a:endParaRP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" name="Picture 103" descr="A logo for a company&#10;&#10;AI-generated content may be incorrect.">
            <a:extLst>
              <a:ext uri="{FF2B5EF4-FFF2-40B4-BE49-F238E27FC236}">
                <a16:creationId xmlns:a16="http://schemas.microsoft.com/office/drawing/2014/main" id="{FCFBFB3F-5FBB-9090-4D89-41790ACD3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18" y="476250"/>
            <a:ext cx="4477713" cy="5749639"/>
          </a:xfrm>
          <a:prstGeom prst="rect">
            <a:avLst/>
          </a:prstGeom>
        </p:spPr>
      </p:pic>
      <p:pic>
        <p:nvPicPr>
          <p:cNvPr id="120" name="Picture 119" descr="Daffodil International University - Wikipedia">
            <a:extLst>
              <a:ext uri="{FF2B5EF4-FFF2-40B4-BE49-F238E27FC236}">
                <a16:creationId xmlns:a16="http://schemas.microsoft.com/office/drawing/2014/main" id="{DC20DE81-C025-A249-A4B4-C2AB249C7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122" name="Dodecagon 121">
            <a:extLst>
              <a:ext uri="{FF2B5EF4-FFF2-40B4-BE49-F238E27FC236}">
                <a16:creationId xmlns:a16="http://schemas.microsoft.com/office/drawing/2014/main" id="{717F25B6-A9F0-494D-BF72-47A4A5B4E893}"/>
              </a:ext>
            </a:extLst>
          </p:cNvPr>
          <p:cNvSpPr/>
          <p:nvPr/>
        </p:nvSpPr>
        <p:spPr>
          <a:xfrm>
            <a:off x="11094545" y="5960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946684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ue padlock with a check mark on it&#10;&#10;AI-generated content may be incorrect.">
            <a:extLst>
              <a:ext uri="{FF2B5EF4-FFF2-40B4-BE49-F238E27FC236}">
                <a16:creationId xmlns:a16="http://schemas.microsoft.com/office/drawing/2014/main" id="{CC0C6A58-D5BF-8681-EAFA-F987343DEC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65" b="15665"/>
          <a:stretch>
            <a:fillRect/>
          </a:stretch>
        </p:blipFill>
        <p:spPr>
          <a:xfrm>
            <a:off x="20" y="1200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E9EE6D-CB9B-F43F-2722-646CD8D2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6765" y="603219"/>
            <a:ext cx="6052955" cy="4726276"/>
          </a:xfrm>
        </p:spPr>
        <p:txBody>
          <a:bodyPr>
            <a:normAutofit/>
          </a:bodyPr>
          <a:lstStyle/>
          <a:p>
            <a:pPr algn="r"/>
            <a:r>
              <a:rPr lang="en-US" sz="8000" b="1">
                <a:ln w="2222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Protective Measures in Detail</a:t>
            </a:r>
            <a:r>
              <a:rPr lang="en-US" sz="8000">
                <a:ln w="2222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 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Content Placeholder 2">
            <a:extLst>
              <a:ext uri="{FF2B5EF4-FFF2-40B4-BE49-F238E27FC236}">
                <a16:creationId xmlns:a16="http://schemas.microsoft.com/office/drawing/2014/main" id="{988C815F-4105-6CAA-201E-CA1A9815F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231695"/>
              </p:ext>
            </p:extLst>
          </p:nvPr>
        </p:nvGraphicFramePr>
        <p:xfrm>
          <a:off x="6308070" y="690166"/>
          <a:ext cx="5086573" cy="51019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18" name="Picture 317" descr="Daffodil International University - Wikipedia">
            <a:extLst>
              <a:ext uri="{FF2B5EF4-FFF2-40B4-BE49-F238E27FC236}">
                <a16:creationId xmlns:a16="http://schemas.microsoft.com/office/drawing/2014/main" id="{1E07AFD4-4458-EC24-6C79-8623548D82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329" name="Dodecagon 328">
            <a:extLst>
              <a:ext uri="{FF2B5EF4-FFF2-40B4-BE49-F238E27FC236}">
                <a16:creationId xmlns:a16="http://schemas.microsoft.com/office/drawing/2014/main" id="{F699A59B-1C42-4864-0F4D-7BD7E59A2628}"/>
              </a:ext>
            </a:extLst>
          </p:cNvPr>
          <p:cNvSpPr/>
          <p:nvPr/>
        </p:nvSpPr>
        <p:spPr>
          <a:xfrm>
            <a:off x="11094545" y="5960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277885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A1F64A-6E78-7B98-D771-4A5CF9F2A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>
                <a:solidFill>
                  <a:srgbClr val="FFFFFF"/>
                </a:solidFill>
                <a:latin typeface="Times New Roman"/>
                <a:cs typeface="Times New Roman"/>
              </a:rPr>
              <a:t>Key Benefits</a:t>
            </a:r>
            <a:endParaRPr lang="en-US" sz="400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FD83C36-F58B-7875-02A7-391EDE1A42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6560747"/>
              </p:ext>
            </p:extLst>
          </p:nvPr>
        </p:nvGraphicFramePr>
        <p:xfrm>
          <a:off x="4366265" y="519532"/>
          <a:ext cx="7374953" cy="56848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4" name="Picture 93" descr="Daffodil International University - Wikipedia">
            <a:extLst>
              <a:ext uri="{FF2B5EF4-FFF2-40B4-BE49-F238E27FC236}">
                <a16:creationId xmlns:a16="http://schemas.microsoft.com/office/drawing/2014/main" id="{8D204307-3C7E-4A95-E5FA-CD29C7D459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102" name="Dodecagon 101">
            <a:extLst>
              <a:ext uri="{FF2B5EF4-FFF2-40B4-BE49-F238E27FC236}">
                <a16:creationId xmlns:a16="http://schemas.microsoft.com/office/drawing/2014/main" id="{4EA42B3E-E780-7A5B-4FD1-D711B02091FA}"/>
              </a:ext>
            </a:extLst>
          </p:cNvPr>
          <p:cNvSpPr/>
          <p:nvPr/>
        </p:nvSpPr>
        <p:spPr>
          <a:xfrm>
            <a:off x="11094545" y="5960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021975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4E2ED6F9-63C3-4A8D-9BB4-1EA62533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6D72081E-AD41-4FBB-B02B-698A68DB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99A709-DDBB-ABF4-90E7-62F8F9375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510859"/>
            <a:ext cx="4073698" cy="1497709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Times New Roman"/>
                <a:ea typeface="Calibri"/>
                <a:cs typeface="Calibri"/>
              </a:rPr>
              <a:t>Conclusion </a:t>
            </a:r>
            <a:br>
              <a:rPr lang="en-US" sz="3200" b="1" dirty="0">
                <a:latin typeface="Times New Roman"/>
                <a:ea typeface="Calibri"/>
                <a:cs typeface="Calibri"/>
              </a:rPr>
            </a:br>
            <a:r>
              <a:rPr lang="en-US" sz="3200" b="1">
                <a:latin typeface="Times New Roman"/>
                <a:ea typeface="Calibri"/>
                <a:cs typeface="Calibri"/>
              </a:rPr>
              <a:t>         &amp;</a:t>
            </a:r>
            <a:br>
              <a:rPr lang="en-US" sz="3200" b="1" dirty="0">
                <a:latin typeface="Times New Roman"/>
                <a:ea typeface="Calibri"/>
                <a:cs typeface="Calibri"/>
              </a:rPr>
            </a:br>
            <a:r>
              <a:rPr lang="en-US" sz="3200" b="1">
                <a:latin typeface="Times New Roman"/>
                <a:ea typeface="Calibri"/>
                <a:cs typeface="Calibri"/>
              </a:rPr>
              <a:t>Takeaways</a:t>
            </a:r>
            <a:endParaRPr lang="en-US" sz="3200" i="1">
              <a:latin typeface="Times New Roman"/>
              <a:ea typeface="Calibri"/>
              <a:cs typeface="Calibri"/>
            </a:endParaRPr>
          </a:p>
        </p:txBody>
      </p:sp>
      <p:pic>
        <p:nvPicPr>
          <p:cNvPr id="5" name="Picture 4" descr="How AI and IoT are Transforming Fleet Management - ZenduIT">
            <a:extLst>
              <a:ext uri="{FF2B5EF4-FFF2-40B4-BE49-F238E27FC236}">
                <a16:creationId xmlns:a16="http://schemas.microsoft.com/office/drawing/2014/main" id="{B8B815D9-0149-1FB3-6C4D-944339C185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6518" b="14399"/>
          <a:stretch>
            <a:fillRect/>
          </a:stretch>
        </p:blipFill>
        <p:spPr>
          <a:xfrm>
            <a:off x="20" y="10"/>
            <a:ext cx="12191980" cy="3994473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716248AD-805F-41BF-9B57-FC53E5B32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F82758F-B2B3-4F0A-BB90-4BFFEDD16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A947E-471A-5B2D-75F1-866308461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5826" y="4495466"/>
            <a:ext cx="6061022" cy="1536192"/>
          </a:xfrm>
        </p:spPr>
        <p:txBody>
          <a:bodyPr vert="horz" lIns="91440" tIns="45720" rIns="91440" bIns="45720" rtlCol="0" anchor="ctr">
            <a:noAutofit/>
          </a:bodyPr>
          <a:lstStyle/>
          <a:p>
            <a:endParaRPr lang="en-US" sz="1600" i="1" dirty="0">
              <a:latin typeface="Times New Roman"/>
              <a:cs typeface="Times New Roman"/>
            </a:endParaRPr>
          </a:p>
          <a:p>
            <a:r>
              <a:rPr lang="en-US" sz="1600">
                <a:latin typeface="Times New Roman"/>
                <a:ea typeface="+mn-lt"/>
                <a:cs typeface="+mn-lt"/>
              </a:rPr>
              <a:t>Smart logistics enhances decision-making.</a:t>
            </a:r>
          </a:p>
          <a:p>
            <a:r>
              <a:rPr lang="en-US" sz="1600">
                <a:latin typeface="Times New Roman"/>
                <a:ea typeface="+mn-lt"/>
                <a:cs typeface="+mn-lt"/>
              </a:rPr>
              <a:t>Security is a </a:t>
            </a:r>
            <a:r>
              <a:rPr lang="en-US" sz="1600" b="1">
                <a:latin typeface="Times New Roman"/>
                <a:ea typeface="+mn-lt"/>
                <a:cs typeface="+mn-lt"/>
              </a:rPr>
              <a:t>core design principle</a:t>
            </a:r>
            <a:r>
              <a:rPr lang="en-US" sz="1600">
                <a:latin typeface="Times New Roman"/>
                <a:ea typeface="+mn-lt"/>
                <a:cs typeface="+mn-lt"/>
              </a:rPr>
              <a:t>, not an afterthought.</a:t>
            </a:r>
          </a:p>
          <a:p>
            <a:r>
              <a:rPr lang="en-US" sz="1600">
                <a:latin typeface="Times New Roman"/>
                <a:ea typeface="+mn-lt"/>
                <a:cs typeface="+mn-lt"/>
              </a:rPr>
              <a:t>Cloud-edge architecture ensures </a:t>
            </a:r>
            <a:r>
              <a:rPr lang="en-US" sz="1600" b="1">
                <a:latin typeface="Times New Roman"/>
                <a:ea typeface="+mn-lt"/>
                <a:cs typeface="+mn-lt"/>
              </a:rPr>
              <a:t>performance</a:t>
            </a:r>
            <a:r>
              <a:rPr lang="en-US" sz="1600">
                <a:latin typeface="Times New Roman"/>
                <a:ea typeface="+mn-lt"/>
                <a:cs typeface="+mn-lt"/>
              </a:rPr>
              <a:t> and </a:t>
            </a:r>
            <a:r>
              <a:rPr lang="en-US" sz="1600" b="1">
                <a:latin typeface="Times New Roman"/>
                <a:ea typeface="+mn-lt"/>
                <a:cs typeface="+mn-lt"/>
              </a:rPr>
              <a:t>scalability</a:t>
            </a:r>
            <a:r>
              <a:rPr lang="en-US" sz="1600">
                <a:latin typeface="Times New Roman"/>
                <a:ea typeface="+mn-lt"/>
                <a:cs typeface="+mn-lt"/>
              </a:rPr>
              <a:t>.</a:t>
            </a:r>
          </a:p>
          <a:p>
            <a:r>
              <a:rPr lang="en-US" sz="1600">
                <a:latin typeface="Times New Roman"/>
                <a:ea typeface="+mn-lt"/>
                <a:cs typeface="+mn-lt"/>
              </a:rPr>
              <a:t>The system is adaptable for </a:t>
            </a:r>
            <a:r>
              <a:rPr lang="en-US" sz="1600" b="1">
                <a:latin typeface="Times New Roman"/>
                <a:ea typeface="+mn-lt"/>
                <a:cs typeface="+mn-lt"/>
              </a:rPr>
              <a:t>future AI-based enhancements</a:t>
            </a:r>
            <a:r>
              <a:rPr lang="en-US" sz="1600">
                <a:latin typeface="Times New Roman"/>
                <a:ea typeface="+mn-lt"/>
                <a:cs typeface="+mn-lt"/>
              </a:rPr>
              <a:t>.</a:t>
            </a:r>
            <a:endParaRPr lang="en-US" sz="1600" dirty="0">
              <a:latin typeface="Times New Roman"/>
              <a:cs typeface="Times New Roman"/>
            </a:endParaRPr>
          </a:p>
          <a:p>
            <a:endParaRPr lang="en-US" sz="1600" dirty="0">
              <a:latin typeface="Times New Roman"/>
              <a:cs typeface="Times New Roman"/>
            </a:endParaRPr>
          </a:p>
        </p:txBody>
      </p:sp>
      <p:pic>
        <p:nvPicPr>
          <p:cNvPr id="11" name="Picture 10" descr="Daffodil International University - Wikipedia">
            <a:extLst>
              <a:ext uri="{FF2B5EF4-FFF2-40B4-BE49-F238E27FC236}">
                <a16:creationId xmlns:a16="http://schemas.microsoft.com/office/drawing/2014/main" id="{74355E7F-31E3-0055-8707-61900820E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1228" y="159710"/>
            <a:ext cx="670215" cy="673487"/>
          </a:xfrm>
          <a:prstGeom prst="rect">
            <a:avLst/>
          </a:prstGeom>
        </p:spPr>
      </p:pic>
      <p:sp>
        <p:nvSpPr>
          <p:cNvPr id="41" name="Dodecagon 40">
            <a:extLst>
              <a:ext uri="{FF2B5EF4-FFF2-40B4-BE49-F238E27FC236}">
                <a16:creationId xmlns:a16="http://schemas.microsoft.com/office/drawing/2014/main" id="{4F514932-282D-D56E-D885-2E2160D06041}"/>
              </a:ext>
            </a:extLst>
          </p:cNvPr>
          <p:cNvSpPr/>
          <p:nvPr/>
        </p:nvSpPr>
        <p:spPr>
          <a:xfrm>
            <a:off x="11094545" y="5960666"/>
            <a:ext cx="626399" cy="626399"/>
          </a:xfrm>
          <a:prstGeom prst="do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48304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Smart Fleet Monitoring System for Logistics A Cloud-Integrated Vehicle Tracking and Management Solution</vt:lpstr>
      <vt:lpstr>Introduction &amp; Objective</vt:lpstr>
      <vt:lpstr>PowerPoint Presentation</vt:lpstr>
      <vt:lpstr>Data Flow &amp; Communication </vt:lpstr>
      <vt:lpstr>Identified Security Risk </vt:lpstr>
      <vt:lpstr>Security Strategy </vt:lpstr>
      <vt:lpstr>Protective Measures in Detail </vt:lpstr>
      <vt:lpstr>Key Benefits</vt:lpstr>
      <vt:lpstr>Conclusion           &amp; Takeaways</vt:lpstr>
      <vt:lpstr>If you have any Question, We are to welcome your questions!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651</cp:revision>
  <dcterms:created xsi:type="dcterms:W3CDTF">2025-08-05T15:06:34Z</dcterms:created>
  <dcterms:modified xsi:type="dcterms:W3CDTF">2025-08-06T08:35:02Z</dcterms:modified>
</cp:coreProperties>
</file>

<file path=docProps/thumbnail.jpeg>
</file>